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3/20/2024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6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4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1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1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9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0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engine2.zendesk.com/hc/en-us/articles/22510090914587-Organization-Applicant-Profil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ue and orange gradient with arrows">
            <a:extLst>
              <a:ext uri="{FF2B5EF4-FFF2-40B4-BE49-F238E27FC236}">
                <a16:creationId xmlns:a16="http://schemas.microsoft.com/office/drawing/2014/main" id="{A25E1545-87E4-6AEC-EBD0-CEB359AD7F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3" name="Cross 12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060BB4-B525-F991-3318-1157D7711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6696951" cy="272216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Organizational Profiles in </a:t>
            </a:r>
            <a:r>
              <a:rPr lang="en-US" dirty="0" err="1"/>
              <a:t>NextZen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B6FC6-2EDC-654C-9951-D183F048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5" y="4634625"/>
            <a:ext cx="6442594" cy="882904"/>
          </a:xfrm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Select link below read all instructions for creating organizational profiles for your agency as well as multiple agencies you may apply for. </a:t>
            </a:r>
          </a:p>
          <a:p>
            <a:r>
              <a:rPr lang="en-US" dirty="0">
                <a:solidFill>
                  <a:srgbClr val="7F7F7F"/>
                </a:solidFill>
                <a:hlinkClick r:id="rId3"/>
              </a:rPr>
              <a:t>https://zengine2.zendesk.com/hc/en-us/articles/22510090914587-Organization-Applicant-Profiles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5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adridVTI">
  <a:themeElements>
    <a:clrScheme name="AnalogousFromRegularSeed_2SEEDS">
      <a:dk1>
        <a:srgbClr val="000000"/>
      </a:dk1>
      <a:lt1>
        <a:srgbClr val="FFFFFF"/>
      </a:lt1>
      <a:dk2>
        <a:srgbClr val="202638"/>
      </a:dk2>
      <a:lt2>
        <a:srgbClr val="E2E6E8"/>
      </a:lt2>
      <a:accent1>
        <a:srgbClr val="C55327"/>
      </a:accent1>
      <a:accent2>
        <a:srgbClr val="D7394F"/>
      </a:accent2>
      <a:accent3>
        <a:srgbClr val="C99B35"/>
      </a:accent3>
      <a:accent4>
        <a:srgbClr val="24B5B0"/>
      </a:accent4>
      <a:accent5>
        <a:srgbClr val="399AD7"/>
      </a:accent5>
      <a:accent6>
        <a:srgbClr val="2747C5"/>
      </a:accent6>
      <a:hlink>
        <a:srgbClr val="398CAC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</vt:lpstr>
      <vt:lpstr>Seaford Display</vt:lpstr>
      <vt:lpstr>System Font Regular</vt:lpstr>
      <vt:lpstr>Tenorite</vt:lpstr>
      <vt:lpstr>MadridVTI</vt:lpstr>
      <vt:lpstr>Creating Organizational Profiles in NextZen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Login in NextZen</dc:title>
  <dc:creator>Cami C. Goldspink</dc:creator>
  <cp:lastModifiedBy>Cami C. Goldspink</cp:lastModifiedBy>
  <cp:revision>3</cp:revision>
  <dcterms:created xsi:type="dcterms:W3CDTF">2024-03-20T17:32:33Z</dcterms:created>
  <dcterms:modified xsi:type="dcterms:W3CDTF">2024-03-20T18:00:10Z</dcterms:modified>
</cp:coreProperties>
</file>