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2" r:id="rId7"/>
    <p:sldId id="264" r:id="rId8"/>
    <p:sldId id="267" r:id="rId9"/>
    <p:sldId id="270" r:id="rId10"/>
    <p:sldId id="271" r:id="rId11"/>
    <p:sldId id="272" r:id="rId12"/>
    <p:sldId id="273" r:id="rId13"/>
    <p:sldId id="266" r:id="rId14"/>
    <p:sldId id="275" r:id="rId15"/>
    <p:sldId id="261" r:id="rId16"/>
    <p:sldId id="263" r:id="rId17"/>
    <p:sldId id="269" r:id="rId18"/>
    <p:sldId id="274"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98" d="100"/>
          <a:sy n="98" d="100"/>
        </p:scale>
        <p:origin x="82" y="1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EB0369-E0BD-40B0-83FF-DF5777EF755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D4CB9E5-3BFD-4E2B-87F2-EA9FA4D1C0CB}">
      <dgm:prSet/>
      <dgm:spPr/>
      <dgm:t>
        <a:bodyPr/>
        <a:lstStyle/>
        <a:p>
          <a:r>
            <a:rPr lang="en-US" dirty="0"/>
            <a:t>What is a subdivision of land?</a:t>
          </a:r>
        </a:p>
      </dgm:t>
    </dgm:pt>
    <dgm:pt modelId="{57FF243D-0173-4D6B-AB73-7683376CB50A}" type="parTrans" cxnId="{4EDC619D-1783-4F5B-A733-2395F84BADFB}">
      <dgm:prSet/>
      <dgm:spPr/>
      <dgm:t>
        <a:bodyPr/>
        <a:lstStyle/>
        <a:p>
          <a:endParaRPr lang="en-US"/>
        </a:p>
      </dgm:t>
    </dgm:pt>
    <dgm:pt modelId="{F1A3F70B-B7D3-4C1E-9E5D-7EC3764F7956}" type="sibTrans" cxnId="{4EDC619D-1783-4F5B-A733-2395F84BADFB}">
      <dgm:prSet/>
      <dgm:spPr/>
      <dgm:t>
        <a:bodyPr/>
        <a:lstStyle/>
        <a:p>
          <a:endParaRPr lang="en-US"/>
        </a:p>
      </dgm:t>
    </dgm:pt>
    <dgm:pt modelId="{4F26594D-5425-4227-A094-CB26F9F97ADA}">
      <dgm:prSet/>
      <dgm:spPr/>
      <dgm:t>
        <a:bodyPr/>
        <a:lstStyle/>
        <a:p>
          <a:r>
            <a:rPr lang="en-US" dirty="0"/>
            <a:t>The division of land into 2 or more parts</a:t>
          </a:r>
        </a:p>
      </dgm:t>
    </dgm:pt>
    <dgm:pt modelId="{7410221F-FB6F-4542-BD6A-3268303F1E33}" type="parTrans" cxnId="{CD19D45A-5EEF-4C9F-8F40-16338B107A7B}">
      <dgm:prSet/>
      <dgm:spPr/>
      <dgm:t>
        <a:bodyPr/>
        <a:lstStyle/>
        <a:p>
          <a:endParaRPr lang="en-US"/>
        </a:p>
      </dgm:t>
    </dgm:pt>
    <dgm:pt modelId="{756B7561-A488-4E48-BC34-412DB922E5FC}" type="sibTrans" cxnId="{CD19D45A-5EEF-4C9F-8F40-16338B107A7B}">
      <dgm:prSet/>
      <dgm:spPr/>
      <dgm:t>
        <a:bodyPr/>
        <a:lstStyle/>
        <a:p>
          <a:endParaRPr lang="en-US"/>
        </a:p>
      </dgm:t>
    </dgm:pt>
    <dgm:pt modelId="{EBA69EB5-CA80-42BF-B15B-20540AE36D02}">
      <dgm:prSet/>
      <dgm:spPr/>
      <dgm:t>
        <a:bodyPr/>
        <a:lstStyle/>
        <a:p>
          <a:r>
            <a:rPr lang="en-US" dirty="0"/>
            <a:t>What is a plat?</a:t>
          </a:r>
        </a:p>
      </dgm:t>
    </dgm:pt>
    <dgm:pt modelId="{23EB4C76-D64A-47D2-B088-E8C3AA6F02B5}" type="parTrans" cxnId="{1D2C175C-B6C7-4E30-9479-66A6F7FCF458}">
      <dgm:prSet/>
      <dgm:spPr/>
      <dgm:t>
        <a:bodyPr/>
        <a:lstStyle/>
        <a:p>
          <a:endParaRPr lang="en-US"/>
        </a:p>
      </dgm:t>
    </dgm:pt>
    <dgm:pt modelId="{4D9B1633-BA65-49E6-B837-1C3C9DA56174}" type="sibTrans" cxnId="{1D2C175C-B6C7-4E30-9479-66A6F7FCF458}">
      <dgm:prSet/>
      <dgm:spPr/>
      <dgm:t>
        <a:bodyPr/>
        <a:lstStyle/>
        <a:p>
          <a:endParaRPr lang="en-US"/>
        </a:p>
      </dgm:t>
    </dgm:pt>
    <dgm:pt modelId="{4E45AD8C-6C15-4B56-92AA-79A4E1B5F8E7}">
      <dgm:prSet/>
      <dgm:spPr/>
      <dgm:t>
        <a:bodyPr/>
        <a:lstStyle/>
        <a:p>
          <a:r>
            <a:rPr lang="en-US" dirty="0"/>
            <a:t>A map representing a tract of land showing the boundaries and location of individual lots, public right-of-way, and easements</a:t>
          </a:r>
        </a:p>
      </dgm:t>
    </dgm:pt>
    <dgm:pt modelId="{0D8BC369-7C33-496F-B8A2-354B328273E1}" type="parTrans" cxnId="{7F6B88FD-34BC-4A75-AB0C-C73FEC6A6551}">
      <dgm:prSet/>
      <dgm:spPr/>
      <dgm:t>
        <a:bodyPr/>
        <a:lstStyle/>
        <a:p>
          <a:endParaRPr lang="en-US"/>
        </a:p>
      </dgm:t>
    </dgm:pt>
    <dgm:pt modelId="{0CAD02F5-EA88-4B86-9C49-9466BA589DBD}" type="sibTrans" cxnId="{7F6B88FD-34BC-4A75-AB0C-C73FEC6A6551}">
      <dgm:prSet/>
      <dgm:spPr/>
      <dgm:t>
        <a:bodyPr/>
        <a:lstStyle/>
        <a:p>
          <a:endParaRPr lang="en-US"/>
        </a:p>
      </dgm:t>
    </dgm:pt>
    <dgm:pt modelId="{9FC172C0-EA21-49B0-B413-6F1CEF41D5C3}">
      <dgm:prSet/>
      <dgm:spPr/>
      <dgm:t>
        <a:bodyPr/>
        <a:lstStyle/>
        <a:p>
          <a:r>
            <a:rPr lang="en-US" dirty="0"/>
            <a:t>Typically prepared by a surveyor and engineer</a:t>
          </a:r>
        </a:p>
      </dgm:t>
    </dgm:pt>
    <dgm:pt modelId="{EFEB6DAF-AE30-4026-A77D-63ABFA8F15F9}" type="parTrans" cxnId="{FCE5CD44-CBE9-4B3B-BF34-3BD5434443CC}">
      <dgm:prSet/>
      <dgm:spPr/>
      <dgm:t>
        <a:bodyPr/>
        <a:lstStyle/>
        <a:p>
          <a:endParaRPr lang="en-US"/>
        </a:p>
      </dgm:t>
    </dgm:pt>
    <dgm:pt modelId="{D2463C90-9790-4CD3-B07E-87D8F242CBFB}" type="sibTrans" cxnId="{FCE5CD44-CBE9-4B3B-BF34-3BD5434443CC}">
      <dgm:prSet/>
      <dgm:spPr/>
      <dgm:t>
        <a:bodyPr/>
        <a:lstStyle/>
        <a:p>
          <a:endParaRPr lang="en-US"/>
        </a:p>
      </dgm:t>
    </dgm:pt>
    <dgm:pt modelId="{13229B72-6A81-4EC6-9CE4-382C46636ADF}">
      <dgm:prSet/>
      <dgm:spPr/>
      <dgm:t>
        <a:bodyPr/>
        <a:lstStyle/>
        <a:p>
          <a:r>
            <a:rPr lang="en-US" dirty="0"/>
            <a:t>Recorded with the County Clerk after approval</a:t>
          </a:r>
        </a:p>
      </dgm:t>
    </dgm:pt>
    <dgm:pt modelId="{8C7F75CD-B669-4711-A873-DFEDD85F4D53}" type="parTrans" cxnId="{2903CC92-A24C-41CD-B4F9-15F6EF4A39D8}">
      <dgm:prSet/>
      <dgm:spPr/>
      <dgm:t>
        <a:bodyPr/>
        <a:lstStyle/>
        <a:p>
          <a:endParaRPr lang="en-US"/>
        </a:p>
      </dgm:t>
    </dgm:pt>
    <dgm:pt modelId="{EFD8C1FA-7381-4D2C-8A32-1F8E2AE7539C}" type="sibTrans" cxnId="{2903CC92-A24C-41CD-B4F9-15F6EF4A39D8}">
      <dgm:prSet/>
      <dgm:spPr/>
      <dgm:t>
        <a:bodyPr/>
        <a:lstStyle/>
        <a:p>
          <a:endParaRPr lang="en-US"/>
        </a:p>
      </dgm:t>
    </dgm:pt>
    <dgm:pt modelId="{685E9159-C9EE-4B36-9585-EA39D9EACE63}" type="pres">
      <dgm:prSet presAssocID="{02EB0369-E0BD-40B0-83FF-DF5777EF755A}" presName="linear" presStyleCnt="0">
        <dgm:presLayoutVars>
          <dgm:animLvl val="lvl"/>
          <dgm:resizeHandles val="exact"/>
        </dgm:presLayoutVars>
      </dgm:prSet>
      <dgm:spPr/>
      <dgm:t>
        <a:bodyPr/>
        <a:lstStyle/>
        <a:p>
          <a:endParaRPr lang="en-US"/>
        </a:p>
      </dgm:t>
    </dgm:pt>
    <dgm:pt modelId="{C3BAB6A3-C577-49C0-B5E8-17680002C845}" type="pres">
      <dgm:prSet presAssocID="{ED4CB9E5-3BFD-4E2B-87F2-EA9FA4D1C0CB}" presName="parentText" presStyleLbl="node1" presStyleIdx="0" presStyleCnt="2">
        <dgm:presLayoutVars>
          <dgm:chMax val="0"/>
          <dgm:bulletEnabled val="1"/>
        </dgm:presLayoutVars>
      </dgm:prSet>
      <dgm:spPr/>
      <dgm:t>
        <a:bodyPr/>
        <a:lstStyle/>
        <a:p>
          <a:endParaRPr lang="en-US"/>
        </a:p>
      </dgm:t>
    </dgm:pt>
    <dgm:pt modelId="{8B83D888-2992-41BD-A61F-CFFF76FD7A8C}" type="pres">
      <dgm:prSet presAssocID="{ED4CB9E5-3BFD-4E2B-87F2-EA9FA4D1C0CB}" presName="childText" presStyleLbl="revTx" presStyleIdx="0" presStyleCnt="2">
        <dgm:presLayoutVars>
          <dgm:bulletEnabled val="1"/>
        </dgm:presLayoutVars>
      </dgm:prSet>
      <dgm:spPr/>
      <dgm:t>
        <a:bodyPr/>
        <a:lstStyle/>
        <a:p>
          <a:endParaRPr lang="en-US"/>
        </a:p>
      </dgm:t>
    </dgm:pt>
    <dgm:pt modelId="{94773A5B-D0ED-4CDE-8159-7D63F2AB7E68}" type="pres">
      <dgm:prSet presAssocID="{EBA69EB5-CA80-42BF-B15B-20540AE36D02}" presName="parentText" presStyleLbl="node1" presStyleIdx="1" presStyleCnt="2">
        <dgm:presLayoutVars>
          <dgm:chMax val="0"/>
          <dgm:bulletEnabled val="1"/>
        </dgm:presLayoutVars>
      </dgm:prSet>
      <dgm:spPr/>
      <dgm:t>
        <a:bodyPr/>
        <a:lstStyle/>
        <a:p>
          <a:endParaRPr lang="en-US"/>
        </a:p>
      </dgm:t>
    </dgm:pt>
    <dgm:pt modelId="{51A44967-72F3-402C-AC8C-C62EA3E543A3}" type="pres">
      <dgm:prSet presAssocID="{EBA69EB5-CA80-42BF-B15B-20540AE36D02}" presName="childText" presStyleLbl="revTx" presStyleIdx="1" presStyleCnt="2">
        <dgm:presLayoutVars>
          <dgm:bulletEnabled val="1"/>
        </dgm:presLayoutVars>
      </dgm:prSet>
      <dgm:spPr/>
      <dgm:t>
        <a:bodyPr/>
        <a:lstStyle/>
        <a:p>
          <a:endParaRPr lang="en-US"/>
        </a:p>
      </dgm:t>
    </dgm:pt>
  </dgm:ptLst>
  <dgm:cxnLst>
    <dgm:cxn modelId="{7F6B88FD-34BC-4A75-AB0C-C73FEC6A6551}" srcId="{EBA69EB5-CA80-42BF-B15B-20540AE36D02}" destId="{4E45AD8C-6C15-4B56-92AA-79A4E1B5F8E7}" srcOrd="0" destOrd="0" parTransId="{0D8BC369-7C33-496F-B8A2-354B328273E1}" sibTransId="{0CAD02F5-EA88-4B86-9C49-9466BA589DBD}"/>
    <dgm:cxn modelId="{1D2C175C-B6C7-4E30-9479-66A6F7FCF458}" srcId="{02EB0369-E0BD-40B0-83FF-DF5777EF755A}" destId="{EBA69EB5-CA80-42BF-B15B-20540AE36D02}" srcOrd="1" destOrd="0" parTransId="{23EB4C76-D64A-47D2-B088-E8C3AA6F02B5}" sibTransId="{4D9B1633-BA65-49E6-B837-1C3C9DA56174}"/>
    <dgm:cxn modelId="{4EDC619D-1783-4F5B-A733-2395F84BADFB}" srcId="{02EB0369-E0BD-40B0-83FF-DF5777EF755A}" destId="{ED4CB9E5-3BFD-4E2B-87F2-EA9FA4D1C0CB}" srcOrd="0" destOrd="0" parTransId="{57FF243D-0173-4D6B-AB73-7683376CB50A}" sibTransId="{F1A3F70B-B7D3-4C1E-9E5D-7EC3764F7956}"/>
    <dgm:cxn modelId="{FCE5CD44-CBE9-4B3B-BF34-3BD5434443CC}" srcId="{EBA69EB5-CA80-42BF-B15B-20540AE36D02}" destId="{9FC172C0-EA21-49B0-B413-6F1CEF41D5C3}" srcOrd="1" destOrd="0" parTransId="{EFEB6DAF-AE30-4026-A77D-63ABFA8F15F9}" sibTransId="{D2463C90-9790-4CD3-B07E-87D8F242CBFB}"/>
    <dgm:cxn modelId="{50B94DCA-955E-42DD-A88A-68C050D0D9D4}" type="presOf" srcId="{9FC172C0-EA21-49B0-B413-6F1CEF41D5C3}" destId="{51A44967-72F3-402C-AC8C-C62EA3E543A3}" srcOrd="0" destOrd="1" presId="urn:microsoft.com/office/officeart/2005/8/layout/vList2"/>
    <dgm:cxn modelId="{7B382D00-5B03-4A61-9129-75917F28554F}" type="presOf" srcId="{4F26594D-5425-4227-A094-CB26F9F97ADA}" destId="{8B83D888-2992-41BD-A61F-CFFF76FD7A8C}" srcOrd="0" destOrd="0" presId="urn:microsoft.com/office/officeart/2005/8/layout/vList2"/>
    <dgm:cxn modelId="{A8E1D2FE-4D44-43DA-B34D-16CC4059E080}" type="presOf" srcId="{4E45AD8C-6C15-4B56-92AA-79A4E1B5F8E7}" destId="{51A44967-72F3-402C-AC8C-C62EA3E543A3}" srcOrd="0" destOrd="0" presId="urn:microsoft.com/office/officeart/2005/8/layout/vList2"/>
    <dgm:cxn modelId="{3A940222-FA9E-472F-9118-CD72A7B9DB82}" type="presOf" srcId="{EBA69EB5-CA80-42BF-B15B-20540AE36D02}" destId="{94773A5B-D0ED-4CDE-8159-7D63F2AB7E68}" srcOrd="0" destOrd="0" presId="urn:microsoft.com/office/officeart/2005/8/layout/vList2"/>
    <dgm:cxn modelId="{CD19D45A-5EEF-4C9F-8F40-16338B107A7B}" srcId="{ED4CB9E5-3BFD-4E2B-87F2-EA9FA4D1C0CB}" destId="{4F26594D-5425-4227-A094-CB26F9F97ADA}" srcOrd="0" destOrd="0" parTransId="{7410221F-FB6F-4542-BD6A-3268303F1E33}" sibTransId="{756B7561-A488-4E48-BC34-412DB922E5FC}"/>
    <dgm:cxn modelId="{2903CC92-A24C-41CD-B4F9-15F6EF4A39D8}" srcId="{EBA69EB5-CA80-42BF-B15B-20540AE36D02}" destId="{13229B72-6A81-4EC6-9CE4-382C46636ADF}" srcOrd="2" destOrd="0" parTransId="{8C7F75CD-B669-4711-A873-DFEDD85F4D53}" sibTransId="{EFD8C1FA-7381-4D2C-8A32-1F8E2AE7539C}"/>
    <dgm:cxn modelId="{6D58D45E-ED43-4D7C-BD50-09AD65C2EBCC}" type="presOf" srcId="{ED4CB9E5-3BFD-4E2B-87F2-EA9FA4D1C0CB}" destId="{C3BAB6A3-C577-49C0-B5E8-17680002C845}" srcOrd="0" destOrd="0" presId="urn:microsoft.com/office/officeart/2005/8/layout/vList2"/>
    <dgm:cxn modelId="{7F043D9C-04DE-4D0A-9602-123FABB3F268}" type="presOf" srcId="{02EB0369-E0BD-40B0-83FF-DF5777EF755A}" destId="{685E9159-C9EE-4B36-9585-EA39D9EACE63}" srcOrd="0" destOrd="0" presId="urn:microsoft.com/office/officeart/2005/8/layout/vList2"/>
    <dgm:cxn modelId="{3157ACFE-E254-4F56-A3AD-3B6E5E0CA4CF}" type="presOf" srcId="{13229B72-6A81-4EC6-9CE4-382C46636ADF}" destId="{51A44967-72F3-402C-AC8C-C62EA3E543A3}" srcOrd="0" destOrd="2" presId="urn:microsoft.com/office/officeart/2005/8/layout/vList2"/>
    <dgm:cxn modelId="{19A078B3-F636-44DA-9351-3FE2DA71AF7D}" type="presParOf" srcId="{685E9159-C9EE-4B36-9585-EA39D9EACE63}" destId="{C3BAB6A3-C577-49C0-B5E8-17680002C845}" srcOrd="0" destOrd="0" presId="urn:microsoft.com/office/officeart/2005/8/layout/vList2"/>
    <dgm:cxn modelId="{4F445DE9-9F01-40F8-A1A4-9BEA8F31FB1B}" type="presParOf" srcId="{685E9159-C9EE-4B36-9585-EA39D9EACE63}" destId="{8B83D888-2992-41BD-A61F-CFFF76FD7A8C}" srcOrd="1" destOrd="0" presId="urn:microsoft.com/office/officeart/2005/8/layout/vList2"/>
    <dgm:cxn modelId="{1C69811B-3CF7-491B-862B-E4911105F682}" type="presParOf" srcId="{685E9159-C9EE-4B36-9585-EA39D9EACE63}" destId="{94773A5B-D0ED-4CDE-8159-7D63F2AB7E68}" srcOrd="2" destOrd="0" presId="urn:microsoft.com/office/officeart/2005/8/layout/vList2"/>
    <dgm:cxn modelId="{7179F65F-3706-40FD-8C50-BBAB9F81A05E}" type="presParOf" srcId="{685E9159-C9EE-4B36-9585-EA39D9EACE63}" destId="{51A44967-72F3-402C-AC8C-C62EA3E543A3}"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1B6453-A099-41AA-A632-12080D630151}"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3C609A8D-B58C-4AC4-BED3-68D2A48E931C}">
      <dgm:prSet/>
      <dgm:spPr/>
      <dgm:t>
        <a:bodyPr/>
        <a:lstStyle/>
        <a:p>
          <a:r>
            <a:rPr lang="en-US" dirty="0"/>
            <a:t>Preliminary / Final Plat</a:t>
          </a:r>
        </a:p>
      </dgm:t>
    </dgm:pt>
    <dgm:pt modelId="{DB2BECCA-EF7E-436F-A314-EE9059A76C45}" type="parTrans" cxnId="{9AE6462F-976F-4573-922C-4C817C5FCE33}">
      <dgm:prSet/>
      <dgm:spPr/>
      <dgm:t>
        <a:bodyPr/>
        <a:lstStyle/>
        <a:p>
          <a:endParaRPr lang="en-US"/>
        </a:p>
      </dgm:t>
    </dgm:pt>
    <dgm:pt modelId="{3EE8ABF9-7899-4D88-8FC3-F55CD5FFA304}" type="sibTrans" cxnId="{9AE6462F-976F-4573-922C-4C817C5FCE33}">
      <dgm:prSet/>
      <dgm:spPr/>
      <dgm:t>
        <a:bodyPr/>
        <a:lstStyle/>
        <a:p>
          <a:endParaRPr lang="en-US"/>
        </a:p>
      </dgm:t>
    </dgm:pt>
    <dgm:pt modelId="{79819C7F-AAEF-4B3E-97C3-6D35147EC7F8}">
      <dgm:prSet/>
      <dgm:spPr/>
      <dgm:t>
        <a:bodyPr/>
        <a:lstStyle/>
        <a:p>
          <a:r>
            <a:rPr lang="en-US" dirty="0"/>
            <a:t>Minor Plat (4 or fewer lots; no need for streets or extension of utilities)</a:t>
          </a:r>
        </a:p>
      </dgm:t>
    </dgm:pt>
    <dgm:pt modelId="{3F1FF657-7506-44B4-AF51-C1CDC68C1F92}" type="parTrans" cxnId="{D2A0A2BC-76CE-487D-AE5F-9399860303C7}">
      <dgm:prSet/>
      <dgm:spPr/>
      <dgm:t>
        <a:bodyPr/>
        <a:lstStyle/>
        <a:p>
          <a:endParaRPr lang="en-US"/>
        </a:p>
      </dgm:t>
    </dgm:pt>
    <dgm:pt modelId="{DD7DA3E5-5649-4336-801B-CA626311B772}" type="sibTrans" cxnId="{D2A0A2BC-76CE-487D-AE5F-9399860303C7}">
      <dgm:prSet/>
      <dgm:spPr/>
      <dgm:t>
        <a:bodyPr/>
        <a:lstStyle/>
        <a:p>
          <a:endParaRPr lang="en-US"/>
        </a:p>
      </dgm:t>
    </dgm:pt>
    <dgm:pt modelId="{11C94550-D73F-4C6A-9805-AA1D86993B94}">
      <dgm:prSet/>
      <dgm:spPr/>
      <dgm:t>
        <a:bodyPr/>
        <a:lstStyle/>
        <a:p>
          <a:r>
            <a:rPr lang="en-US" dirty="0"/>
            <a:t>Amending Plat (corrections, lot line adjustment, limited replats)</a:t>
          </a:r>
        </a:p>
      </dgm:t>
    </dgm:pt>
    <dgm:pt modelId="{EEDAA244-0BBA-4E94-B4BE-6EB64A300720}" type="parTrans" cxnId="{DABCB1E8-CAD5-41A5-A6F6-516607C033EF}">
      <dgm:prSet/>
      <dgm:spPr/>
      <dgm:t>
        <a:bodyPr/>
        <a:lstStyle/>
        <a:p>
          <a:endParaRPr lang="en-US"/>
        </a:p>
      </dgm:t>
    </dgm:pt>
    <dgm:pt modelId="{867B12D9-D81D-49DC-8FDF-F6843E52B7D3}" type="sibTrans" cxnId="{DABCB1E8-CAD5-41A5-A6F6-516607C033EF}">
      <dgm:prSet/>
      <dgm:spPr/>
      <dgm:t>
        <a:bodyPr/>
        <a:lstStyle/>
        <a:p>
          <a:endParaRPr lang="en-US"/>
        </a:p>
      </dgm:t>
    </dgm:pt>
    <dgm:pt modelId="{8570C7ED-B473-47E9-86F5-17BD43EA6C63}">
      <dgm:prSet/>
      <dgm:spPr/>
      <dgm:t>
        <a:bodyPr/>
        <a:lstStyle/>
        <a:p>
          <a:r>
            <a:rPr lang="en-US" dirty="0"/>
            <a:t>Replat (creating new lots, adding land)</a:t>
          </a:r>
        </a:p>
      </dgm:t>
    </dgm:pt>
    <dgm:pt modelId="{17C226F9-B74D-4A13-93F0-03720C01B541}" type="parTrans" cxnId="{C6C9D9E3-2141-46DF-93A3-4FF5F19406CE}">
      <dgm:prSet/>
      <dgm:spPr/>
      <dgm:t>
        <a:bodyPr/>
        <a:lstStyle/>
        <a:p>
          <a:endParaRPr lang="en-US"/>
        </a:p>
      </dgm:t>
    </dgm:pt>
    <dgm:pt modelId="{CFD3271A-1104-4A52-AFA5-A2E3C9A835F5}" type="sibTrans" cxnId="{C6C9D9E3-2141-46DF-93A3-4FF5F19406CE}">
      <dgm:prSet/>
      <dgm:spPr/>
      <dgm:t>
        <a:bodyPr/>
        <a:lstStyle/>
        <a:p>
          <a:endParaRPr lang="en-US"/>
        </a:p>
      </dgm:t>
    </dgm:pt>
    <dgm:pt modelId="{74A438BB-CF15-482A-84F9-FB4A313B4071}">
      <dgm:prSet/>
      <dgm:spPr/>
      <dgm:t>
        <a:bodyPr/>
        <a:lstStyle/>
        <a:p>
          <a:r>
            <a:rPr lang="en-US" dirty="0"/>
            <a:t>Vacating Plat</a:t>
          </a:r>
        </a:p>
      </dgm:t>
    </dgm:pt>
    <dgm:pt modelId="{035B1C4D-6C0D-4A90-81DB-577A3907C0FC}" type="parTrans" cxnId="{86FBFC04-2031-48E2-B610-7CC8252895A7}">
      <dgm:prSet/>
      <dgm:spPr/>
      <dgm:t>
        <a:bodyPr/>
        <a:lstStyle/>
        <a:p>
          <a:endParaRPr lang="en-US"/>
        </a:p>
      </dgm:t>
    </dgm:pt>
    <dgm:pt modelId="{FAD16752-DC09-4075-A3E3-061B2B778859}" type="sibTrans" cxnId="{86FBFC04-2031-48E2-B610-7CC8252895A7}">
      <dgm:prSet/>
      <dgm:spPr/>
      <dgm:t>
        <a:bodyPr/>
        <a:lstStyle/>
        <a:p>
          <a:endParaRPr lang="en-US"/>
        </a:p>
      </dgm:t>
    </dgm:pt>
    <dgm:pt modelId="{7AF78659-C1D6-491D-83C4-A669D10D5DCA}">
      <dgm:prSet/>
      <dgm:spPr/>
      <dgm:t>
        <a:bodyPr/>
        <a:lstStyle/>
        <a:p>
          <a:r>
            <a:rPr lang="en-US" dirty="0"/>
            <a:t>Development Plats (If city has adopted LGC Ch. 212, subchapter B)</a:t>
          </a:r>
        </a:p>
      </dgm:t>
    </dgm:pt>
    <dgm:pt modelId="{BD54F831-92FD-4705-A841-72278333DA96}" type="parTrans" cxnId="{6A5C8B9C-EB70-4226-8F57-23A40764AD0B}">
      <dgm:prSet/>
      <dgm:spPr/>
      <dgm:t>
        <a:bodyPr/>
        <a:lstStyle/>
        <a:p>
          <a:endParaRPr lang="en-US"/>
        </a:p>
      </dgm:t>
    </dgm:pt>
    <dgm:pt modelId="{1CBCAA2E-5E91-4990-8CC5-4E9029F9880F}" type="sibTrans" cxnId="{6A5C8B9C-EB70-4226-8F57-23A40764AD0B}">
      <dgm:prSet/>
      <dgm:spPr/>
      <dgm:t>
        <a:bodyPr/>
        <a:lstStyle/>
        <a:p>
          <a:endParaRPr lang="en-US"/>
        </a:p>
      </dgm:t>
    </dgm:pt>
    <dgm:pt modelId="{7121CCCF-518B-462C-8D5D-55694CC1FA12}" type="pres">
      <dgm:prSet presAssocID="{921B6453-A099-41AA-A632-12080D630151}" presName="diagram" presStyleCnt="0">
        <dgm:presLayoutVars>
          <dgm:dir/>
          <dgm:resizeHandles val="exact"/>
        </dgm:presLayoutVars>
      </dgm:prSet>
      <dgm:spPr/>
      <dgm:t>
        <a:bodyPr/>
        <a:lstStyle/>
        <a:p>
          <a:endParaRPr lang="en-US"/>
        </a:p>
      </dgm:t>
    </dgm:pt>
    <dgm:pt modelId="{356D26C8-395A-4D86-891A-3A7BDC3D2832}" type="pres">
      <dgm:prSet presAssocID="{3C609A8D-B58C-4AC4-BED3-68D2A48E931C}" presName="node" presStyleLbl="node1" presStyleIdx="0" presStyleCnt="6">
        <dgm:presLayoutVars>
          <dgm:bulletEnabled val="1"/>
        </dgm:presLayoutVars>
      </dgm:prSet>
      <dgm:spPr/>
      <dgm:t>
        <a:bodyPr/>
        <a:lstStyle/>
        <a:p>
          <a:endParaRPr lang="en-US"/>
        </a:p>
      </dgm:t>
    </dgm:pt>
    <dgm:pt modelId="{1D9268D6-D39B-486D-93B9-CD40E32EC862}" type="pres">
      <dgm:prSet presAssocID="{3EE8ABF9-7899-4D88-8FC3-F55CD5FFA304}" presName="sibTrans" presStyleCnt="0"/>
      <dgm:spPr/>
    </dgm:pt>
    <dgm:pt modelId="{08DE32A6-6AED-4FDD-80A8-9E5440AD468E}" type="pres">
      <dgm:prSet presAssocID="{79819C7F-AAEF-4B3E-97C3-6D35147EC7F8}" presName="node" presStyleLbl="node1" presStyleIdx="1" presStyleCnt="6">
        <dgm:presLayoutVars>
          <dgm:bulletEnabled val="1"/>
        </dgm:presLayoutVars>
      </dgm:prSet>
      <dgm:spPr/>
      <dgm:t>
        <a:bodyPr/>
        <a:lstStyle/>
        <a:p>
          <a:endParaRPr lang="en-US"/>
        </a:p>
      </dgm:t>
    </dgm:pt>
    <dgm:pt modelId="{AB942010-2F4E-4BE5-8073-8A454DDEE013}" type="pres">
      <dgm:prSet presAssocID="{DD7DA3E5-5649-4336-801B-CA626311B772}" presName="sibTrans" presStyleCnt="0"/>
      <dgm:spPr/>
    </dgm:pt>
    <dgm:pt modelId="{1B65CDF4-5323-4C7E-B67D-CF21157FC0F4}" type="pres">
      <dgm:prSet presAssocID="{11C94550-D73F-4C6A-9805-AA1D86993B94}" presName="node" presStyleLbl="node1" presStyleIdx="2" presStyleCnt="6">
        <dgm:presLayoutVars>
          <dgm:bulletEnabled val="1"/>
        </dgm:presLayoutVars>
      </dgm:prSet>
      <dgm:spPr/>
      <dgm:t>
        <a:bodyPr/>
        <a:lstStyle/>
        <a:p>
          <a:endParaRPr lang="en-US"/>
        </a:p>
      </dgm:t>
    </dgm:pt>
    <dgm:pt modelId="{193411A1-5FC9-491C-A2A3-CC3B9E92791B}" type="pres">
      <dgm:prSet presAssocID="{867B12D9-D81D-49DC-8FDF-F6843E52B7D3}" presName="sibTrans" presStyleCnt="0"/>
      <dgm:spPr/>
    </dgm:pt>
    <dgm:pt modelId="{9832E8C1-6F05-4A17-B636-DC84013189AA}" type="pres">
      <dgm:prSet presAssocID="{8570C7ED-B473-47E9-86F5-17BD43EA6C63}" presName="node" presStyleLbl="node1" presStyleIdx="3" presStyleCnt="6">
        <dgm:presLayoutVars>
          <dgm:bulletEnabled val="1"/>
        </dgm:presLayoutVars>
      </dgm:prSet>
      <dgm:spPr/>
      <dgm:t>
        <a:bodyPr/>
        <a:lstStyle/>
        <a:p>
          <a:endParaRPr lang="en-US"/>
        </a:p>
      </dgm:t>
    </dgm:pt>
    <dgm:pt modelId="{E4BDDB30-64F4-4370-9B15-E4EF6852D2E6}" type="pres">
      <dgm:prSet presAssocID="{CFD3271A-1104-4A52-AFA5-A2E3C9A835F5}" presName="sibTrans" presStyleCnt="0"/>
      <dgm:spPr/>
    </dgm:pt>
    <dgm:pt modelId="{F26A7DAD-61A7-4E1B-AB3E-74B1A22B2032}" type="pres">
      <dgm:prSet presAssocID="{74A438BB-CF15-482A-84F9-FB4A313B4071}" presName="node" presStyleLbl="node1" presStyleIdx="4" presStyleCnt="6">
        <dgm:presLayoutVars>
          <dgm:bulletEnabled val="1"/>
        </dgm:presLayoutVars>
      </dgm:prSet>
      <dgm:spPr/>
      <dgm:t>
        <a:bodyPr/>
        <a:lstStyle/>
        <a:p>
          <a:endParaRPr lang="en-US"/>
        </a:p>
      </dgm:t>
    </dgm:pt>
    <dgm:pt modelId="{BDBBBE31-5DB5-49BD-903E-12A6483ED1D3}" type="pres">
      <dgm:prSet presAssocID="{FAD16752-DC09-4075-A3E3-061B2B778859}" presName="sibTrans" presStyleCnt="0"/>
      <dgm:spPr/>
    </dgm:pt>
    <dgm:pt modelId="{ED4534E4-7FEE-4711-A6CE-F9C0F9677044}" type="pres">
      <dgm:prSet presAssocID="{7AF78659-C1D6-491D-83C4-A669D10D5DCA}" presName="node" presStyleLbl="node1" presStyleIdx="5" presStyleCnt="6">
        <dgm:presLayoutVars>
          <dgm:bulletEnabled val="1"/>
        </dgm:presLayoutVars>
      </dgm:prSet>
      <dgm:spPr/>
      <dgm:t>
        <a:bodyPr/>
        <a:lstStyle/>
        <a:p>
          <a:endParaRPr lang="en-US"/>
        </a:p>
      </dgm:t>
    </dgm:pt>
  </dgm:ptLst>
  <dgm:cxnLst>
    <dgm:cxn modelId="{6A5C8B9C-EB70-4226-8F57-23A40764AD0B}" srcId="{921B6453-A099-41AA-A632-12080D630151}" destId="{7AF78659-C1D6-491D-83C4-A669D10D5DCA}" srcOrd="5" destOrd="0" parTransId="{BD54F831-92FD-4705-A841-72278333DA96}" sibTransId="{1CBCAA2E-5E91-4990-8CC5-4E9029F9880F}"/>
    <dgm:cxn modelId="{C6C9D9E3-2141-46DF-93A3-4FF5F19406CE}" srcId="{921B6453-A099-41AA-A632-12080D630151}" destId="{8570C7ED-B473-47E9-86F5-17BD43EA6C63}" srcOrd="3" destOrd="0" parTransId="{17C226F9-B74D-4A13-93F0-03720C01B541}" sibTransId="{CFD3271A-1104-4A52-AFA5-A2E3C9A835F5}"/>
    <dgm:cxn modelId="{DABCB1E8-CAD5-41A5-A6F6-516607C033EF}" srcId="{921B6453-A099-41AA-A632-12080D630151}" destId="{11C94550-D73F-4C6A-9805-AA1D86993B94}" srcOrd="2" destOrd="0" parTransId="{EEDAA244-0BBA-4E94-B4BE-6EB64A300720}" sibTransId="{867B12D9-D81D-49DC-8FDF-F6843E52B7D3}"/>
    <dgm:cxn modelId="{5CE427FF-CD94-4EFE-9929-A54E0143C5D5}" type="presOf" srcId="{7AF78659-C1D6-491D-83C4-A669D10D5DCA}" destId="{ED4534E4-7FEE-4711-A6CE-F9C0F9677044}" srcOrd="0" destOrd="0" presId="urn:microsoft.com/office/officeart/2005/8/layout/default"/>
    <dgm:cxn modelId="{AE6C46AF-B8C6-4703-ADDA-6E5A315252E7}" type="presOf" srcId="{921B6453-A099-41AA-A632-12080D630151}" destId="{7121CCCF-518B-462C-8D5D-55694CC1FA12}" srcOrd="0" destOrd="0" presId="urn:microsoft.com/office/officeart/2005/8/layout/default"/>
    <dgm:cxn modelId="{4D8ABC22-BBD6-461D-AD1F-8BC0678935E8}" type="presOf" srcId="{8570C7ED-B473-47E9-86F5-17BD43EA6C63}" destId="{9832E8C1-6F05-4A17-B636-DC84013189AA}" srcOrd="0" destOrd="0" presId="urn:microsoft.com/office/officeart/2005/8/layout/default"/>
    <dgm:cxn modelId="{9AE6462F-976F-4573-922C-4C817C5FCE33}" srcId="{921B6453-A099-41AA-A632-12080D630151}" destId="{3C609A8D-B58C-4AC4-BED3-68D2A48E931C}" srcOrd="0" destOrd="0" parTransId="{DB2BECCA-EF7E-436F-A314-EE9059A76C45}" sibTransId="{3EE8ABF9-7899-4D88-8FC3-F55CD5FFA304}"/>
    <dgm:cxn modelId="{D2A0A2BC-76CE-487D-AE5F-9399860303C7}" srcId="{921B6453-A099-41AA-A632-12080D630151}" destId="{79819C7F-AAEF-4B3E-97C3-6D35147EC7F8}" srcOrd="1" destOrd="0" parTransId="{3F1FF657-7506-44B4-AF51-C1CDC68C1F92}" sibTransId="{DD7DA3E5-5649-4336-801B-CA626311B772}"/>
    <dgm:cxn modelId="{4D4DF204-9189-4300-AE9B-FB94607C78C2}" type="presOf" srcId="{74A438BB-CF15-482A-84F9-FB4A313B4071}" destId="{F26A7DAD-61A7-4E1B-AB3E-74B1A22B2032}" srcOrd="0" destOrd="0" presId="urn:microsoft.com/office/officeart/2005/8/layout/default"/>
    <dgm:cxn modelId="{C6E6CC1B-B338-4631-BE4F-5CDEA83ACE7A}" type="presOf" srcId="{11C94550-D73F-4C6A-9805-AA1D86993B94}" destId="{1B65CDF4-5323-4C7E-B67D-CF21157FC0F4}" srcOrd="0" destOrd="0" presId="urn:microsoft.com/office/officeart/2005/8/layout/default"/>
    <dgm:cxn modelId="{86FBFC04-2031-48E2-B610-7CC8252895A7}" srcId="{921B6453-A099-41AA-A632-12080D630151}" destId="{74A438BB-CF15-482A-84F9-FB4A313B4071}" srcOrd="4" destOrd="0" parTransId="{035B1C4D-6C0D-4A90-81DB-577A3907C0FC}" sibTransId="{FAD16752-DC09-4075-A3E3-061B2B778859}"/>
    <dgm:cxn modelId="{979B6D71-A690-4718-961F-1AD61B1F72B7}" type="presOf" srcId="{3C609A8D-B58C-4AC4-BED3-68D2A48E931C}" destId="{356D26C8-395A-4D86-891A-3A7BDC3D2832}" srcOrd="0" destOrd="0" presId="urn:microsoft.com/office/officeart/2005/8/layout/default"/>
    <dgm:cxn modelId="{2BB0D266-8C84-48EF-9F90-09324A1A6DBA}" type="presOf" srcId="{79819C7F-AAEF-4B3E-97C3-6D35147EC7F8}" destId="{08DE32A6-6AED-4FDD-80A8-9E5440AD468E}" srcOrd="0" destOrd="0" presId="urn:microsoft.com/office/officeart/2005/8/layout/default"/>
    <dgm:cxn modelId="{AF30701C-6E28-43F9-8096-89333BEE5270}" type="presParOf" srcId="{7121CCCF-518B-462C-8D5D-55694CC1FA12}" destId="{356D26C8-395A-4D86-891A-3A7BDC3D2832}" srcOrd="0" destOrd="0" presId="urn:microsoft.com/office/officeart/2005/8/layout/default"/>
    <dgm:cxn modelId="{910C7194-AE56-43A0-A704-AFE92950B4F7}" type="presParOf" srcId="{7121CCCF-518B-462C-8D5D-55694CC1FA12}" destId="{1D9268D6-D39B-486D-93B9-CD40E32EC862}" srcOrd="1" destOrd="0" presId="urn:microsoft.com/office/officeart/2005/8/layout/default"/>
    <dgm:cxn modelId="{3A0E4DEB-CED3-4AE1-AE39-3FA27A899F77}" type="presParOf" srcId="{7121CCCF-518B-462C-8D5D-55694CC1FA12}" destId="{08DE32A6-6AED-4FDD-80A8-9E5440AD468E}" srcOrd="2" destOrd="0" presId="urn:microsoft.com/office/officeart/2005/8/layout/default"/>
    <dgm:cxn modelId="{9701BE3A-BEDD-48D3-9ED9-4314F2F39A8A}" type="presParOf" srcId="{7121CCCF-518B-462C-8D5D-55694CC1FA12}" destId="{AB942010-2F4E-4BE5-8073-8A454DDEE013}" srcOrd="3" destOrd="0" presId="urn:microsoft.com/office/officeart/2005/8/layout/default"/>
    <dgm:cxn modelId="{D37B2716-590C-4DEC-81EE-DCF3F6764A47}" type="presParOf" srcId="{7121CCCF-518B-462C-8D5D-55694CC1FA12}" destId="{1B65CDF4-5323-4C7E-B67D-CF21157FC0F4}" srcOrd="4" destOrd="0" presId="urn:microsoft.com/office/officeart/2005/8/layout/default"/>
    <dgm:cxn modelId="{05FF8E45-ABD2-4C09-9928-D57E3E518CF9}" type="presParOf" srcId="{7121CCCF-518B-462C-8D5D-55694CC1FA12}" destId="{193411A1-5FC9-491C-A2A3-CC3B9E92791B}" srcOrd="5" destOrd="0" presId="urn:microsoft.com/office/officeart/2005/8/layout/default"/>
    <dgm:cxn modelId="{26430BBC-F0E8-4874-954F-EDD0729BBB3C}" type="presParOf" srcId="{7121CCCF-518B-462C-8D5D-55694CC1FA12}" destId="{9832E8C1-6F05-4A17-B636-DC84013189AA}" srcOrd="6" destOrd="0" presId="urn:microsoft.com/office/officeart/2005/8/layout/default"/>
    <dgm:cxn modelId="{94255CDE-5DBB-4527-8A3C-95D3A2BB60D2}" type="presParOf" srcId="{7121CCCF-518B-462C-8D5D-55694CC1FA12}" destId="{E4BDDB30-64F4-4370-9B15-E4EF6852D2E6}" srcOrd="7" destOrd="0" presId="urn:microsoft.com/office/officeart/2005/8/layout/default"/>
    <dgm:cxn modelId="{B277F7EC-4454-4157-A873-A030C05D4817}" type="presParOf" srcId="{7121CCCF-518B-462C-8D5D-55694CC1FA12}" destId="{F26A7DAD-61A7-4E1B-AB3E-74B1A22B2032}" srcOrd="8" destOrd="0" presId="urn:microsoft.com/office/officeart/2005/8/layout/default"/>
    <dgm:cxn modelId="{806462B5-B4DC-489C-A297-A233A3B58BD7}" type="presParOf" srcId="{7121CCCF-518B-462C-8D5D-55694CC1FA12}" destId="{BDBBBE31-5DB5-49BD-903E-12A6483ED1D3}" srcOrd="9" destOrd="0" presId="urn:microsoft.com/office/officeart/2005/8/layout/default"/>
    <dgm:cxn modelId="{376618B9-C936-46FA-91D7-541F0F0750FC}" type="presParOf" srcId="{7121CCCF-518B-462C-8D5D-55694CC1FA12}" destId="{ED4534E4-7FEE-4711-A6CE-F9C0F9677044}"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428AF9-D7A8-4C4A-8342-F8C359DE4B93}"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32C5A46F-9DB1-46BE-BDFA-23EF5366187A}">
      <dgm:prSet/>
      <dgm:spPr/>
      <dgm:t>
        <a:bodyPr/>
        <a:lstStyle/>
        <a:p>
          <a:r>
            <a:rPr lang="en-US" dirty="0"/>
            <a:t>Used for platting or subdividing unplatted land that requires public improvements (roads, utilities, etc.) or creates more than 4 lots</a:t>
          </a:r>
        </a:p>
      </dgm:t>
    </dgm:pt>
    <dgm:pt modelId="{5B61C324-07BA-44EB-AE0C-53AA409C5708}" type="parTrans" cxnId="{E9031DCF-7C2D-4208-9C45-E4D4D5A79959}">
      <dgm:prSet/>
      <dgm:spPr/>
      <dgm:t>
        <a:bodyPr/>
        <a:lstStyle/>
        <a:p>
          <a:endParaRPr lang="en-US"/>
        </a:p>
      </dgm:t>
    </dgm:pt>
    <dgm:pt modelId="{0412A0B3-5837-488C-9A12-548112559345}" type="sibTrans" cxnId="{E9031DCF-7C2D-4208-9C45-E4D4D5A79959}">
      <dgm:prSet/>
      <dgm:spPr/>
      <dgm:t>
        <a:bodyPr/>
        <a:lstStyle/>
        <a:p>
          <a:endParaRPr lang="en-US"/>
        </a:p>
      </dgm:t>
    </dgm:pt>
    <dgm:pt modelId="{DF2DE867-B301-42B4-ABD4-C4B4A128145C}">
      <dgm:prSet/>
      <dgm:spPr/>
      <dgm:t>
        <a:bodyPr/>
        <a:lstStyle/>
        <a:p>
          <a:r>
            <a:rPr lang="en-US" dirty="0"/>
            <a:t>2 Part Plat process</a:t>
          </a:r>
        </a:p>
      </dgm:t>
    </dgm:pt>
    <dgm:pt modelId="{82041890-51E8-466C-B5CD-48BBED6CC593}" type="parTrans" cxnId="{2E99FA9A-7C46-4E39-B77D-7B7AD8133C50}">
      <dgm:prSet/>
      <dgm:spPr/>
      <dgm:t>
        <a:bodyPr/>
        <a:lstStyle/>
        <a:p>
          <a:endParaRPr lang="en-US"/>
        </a:p>
      </dgm:t>
    </dgm:pt>
    <dgm:pt modelId="{BE4BFBCF-159F-4FBE-9BD9-E86506F4B32C}" type="sibTrans" cxnId="{2E99FA9A-7C46-4E39-B77D-7B7AD8133C50}">
      <dgm:prSet/>
      <dgm:spPr/>
      <dgm:t>
        <a:bodyPr/>
        <a:lstStyle/>
        <a:p>
          <a:endParaRPr lang="en-US"/>
        </a:p>
      </dgm:t>
    </dgm:pt>
    <dgm:pt modelId="{858F4228-A64E-4813-B604-FA98BEEC1B64}">
      <dgm:prSet/>
      <dgm:spPr/>
      <dgm:t>
        <a:bodyPr/>
        <a:lstStyle/>
        <a:p>
          <a:r>
            <a:rPr lang="en-US" dirty="0"/>
            <a:t>Preliminary Plat- shows layout and additional information needed to verify subdivision feasibility </a:t>
          </a:r>
        </a:p>
      </dgm:t>
    </dgm:pt>
    <dgm:pt modelId="{AD949AF1-D048-40C0-8C84-64592B336CC7}" type="parTrans" cxnId="{C3B338B2-D8FE-4EC4-95D7-1910ED117D3F}">
      <dgm:prSet/>
      <dgm:spPr/>
      <dgm:t>
        <a:bodyPr/>
        <a:lstStyle/>
        <a:p>
          <a:endParaRPr lang="en-US"/>
        </a:p>
      </dgm:t>
    </dgm:pt>
    <dgm:pt modelId="{6561C7D1-7115-4DAF-8FA4-10073733E7D3}" type="sibTrans" cxnId="{C3B338B2-D8FE-4EC4-95D7-1910ED117D3F}">
      <dgm:prSet/>
      <dgm:spPr/>
      <dgm:t>
        <a:bodyPr/>
        <a:lstStyle/>
        <a:p>
          <a:endParaRPr lang="en-US"/>
        </a:p>
      </dgm:t>
    </dgm:pt>
    <dgm:pt modelId="{1D94C795-AD11-4EB8-9967-42CCDF046E72}">
      <dgm:prSet/>
      <dgm:spPr/>
      <dgm:t>
        <a:bodyPr/>
        <a:lstStyle/>
        <a:p>
          <a:r>
            <a:rPr lang="en-US" dirty="0"/>
            <a:t>Final Plat- shows final layout and is signed and recorded after approval</a:t>
          </a:r>
        </a:p>
      </dgm:t>
    </dgm:pt>
    <dgm:pt modelId="{A02BA9F6-BA83-4736-8FEB-FB2B05876021}" type="parTrans" cxnId="{6627D043-D161-41BD-984C-A96DE1CD192B}">
      <dgm:prSet/>
      <dgm:spPr/>
      <dgm:t>
        <a:bodyPr/>
        <a:lstStyle/>
        <a:p>
          <a:endParaRPr lang="en-US"/>
        </a:p>
      </dgm:t>
    </dgm:pt>
    <dgm:pt modelId="{1F9CF8DC-F7D2-4401-950F-FC39EC32CC93}" type="sibTrans" cxnId="{6627D043-D161-41BD-984C-A96DE1CD192B}">
      <dgm:prSet/>
      <dgm:spPr/>
      <dgm:t>
        <a:bodyPr/>
        <a:lstStyle/>
        <a:p>
          <a:endParaRPr lang="en-US"/>
        </a:p>
      </dgm:t>
    </dgm:pt>
    <dgm:pt modelId="{D412B7C9-C47C-418F-8141-9DDE6C995017}">
      <dgm:prSet/>
      <dgm:spPr/>
      <dgm:t>
        <a:bodyPr/>
        <a:lstStyle/>
        <a:p>
          <a:r>
            <a:rPr lang="en-US" dirty="0"/>
            <a:t>Approval – P&amp;Z or City Council or both</a:t>
          </a:r>
        </a:p>
      </dgm:t>
    </dgm:pt>
    <dgm:pt modelId="{834A6761-3362-4F37-BEEF-04E49F016151}" type="parTrans" cxnId="{66978EC4-BDB6-4F66-9AEA-344D227EEE84}">
      <dgm:prSet/>
      <dgm:spPr/>
      <dgm:t>
        <a:bodyPr/>
        <a:lstStyle/>
        <a:p>
          <a:endParaRPr lang="en-US"/>
        </a:p>
      </dgm:t>
    </dgm:pt>
    <dgm:pt modelId="{2E897DC8-C62E-4C63-A9CE-3DE5C4EB1DD5}" type="sibTrans" cxnId="{66978EC4-BDB6-4F66-9AEA-344D227EEE84}">
      <dgm:prSet/>
      <dgm:spPr/>
      <dgm:t>
        <a:bodyPr/>
        <a:lstStyle/>
        <a:p>
          <a:endParaRPr lang="en-US"/>
        </a:p>
      </dgm:t>
    </dgm:pt>
    <dgm:pt modelId="{593F5AF9-A2C2-4B02-8856-16DB63708CED}" type="pres">
      <dgm:prSet presAssocID="{3D428AF9-D7A8-4C4A-8342-F8C359DE4B93}" presName="Name0" presStyleCnt="0">
        <dgm:presLayoutVars>
          <dgm:dir/>
          <dgm:animLvl val="lvl"/>
          <dgm:resizeHandles val="exact"/>
        </dgm:presLayoutVars>
      </dgm:prSet>
      <dgm:spPr/>
      <dgm:t>
        <a:bodyPr/>
        <a:lstStyle/>
        <a:p>
          <a:endParaRPr lang="en-US"/>
        </a:p>
      </dgm:t>
    </dgm:pt>
    <dgm:pt modelId="{1FF7DBA2-E6B9-4D47-8F30-01CCE9A1B9F4}" type="pres">
      <dgm:prSet presAssocID="{D412B7C9-C47C-418F-8141-9DDE6C995017}" presName="boxAndChildren" presStyleCnt="0"/>
      <dgm:spPr/>
    </dgm:pt>
    <dgm:pt modelId="{9EA90211-E13B-4615-9D80-63EABAD91BA3}" type="pres">
      <dgm:prSet presAssocID="{D412B7C9-C47C-418F-8141-9DDE6C995017}" presName="parentTextBox" presStyleLbl="node1" presStyleIdx="0" presStyleCnt="3"/>
      <dgm:spPr/>
      <dgm:t>
        <a:bodyPr/>
        <a:lstStyle/>
        <a:p>
          <a:endParaRPr lang="en-US"/>
        </a:p>
      </dgm:t>
    </dgm:pt>
    <dgm:pt modelId="{259419D8-181B-4B35-9D35-C060126FB72C}" type="pres">
      <dgm:prSet presAssocID="{BE4BFBCF-159F-4FBE-9BD9-E86506F4B32C}" presName="sp" presStyleCnt="0"/>
      <dgm:spPr/>
    </dgm:pt>
    <dgm:pt modelId="{9B368F1B-5096-4BFD-BF2F-2BDA7B1250A6}" type="pres">
      <dgm:prSet presAssocID="{DF2DE867-B301-42B4-ABD4-C4B4A128145C}" presName="arrowAndChildren" presStyleCnt="0"/>
      <dgm:spPr/>
    </dgm:pt>
    <dgm:pt modelId="{C53D51DC-3EDA-4FD9-A6E6-7A916EF435CC}" type="pres">
      <dgm:prSet presAssocID="{DF2DE867-B301-42B4-ABD4-C4B4A128145C}" presName="parentTextArrow" presStyleLbl="node1" presStyleIdx="0" presStyleCnt="3"/>
      <dgm:spPr/>
      <dgm:t>
        <a:bodyPr/>
        <a:lstStyle/>
        <a:p>
          <a:endParaRPr lang="en-US"/>
        </a:p>
      </dgm:t>
    </dgm:pt>
    <dgm:pt modelId="{C25B1A86-7216-4252-98CC-A52FB8482338}" type="pres">
      <dgm:prSet presAssocID="{DF2DE867-B301-42B4-ABD4-C4B4A128145C}" presName="arrow" presStyleLbl="node1" presStyleIdx="1" presStyleCnt="3"/>
      <dgm:spPr/>
      <dgm:t>
        <a:bodyPr/>
        <a:lstStyle/>
        <a:p>
          <a:endParaRPr lang="en-US"/>
        </a:p>
      </dgm:t>
    </dgm:pt>
    <dgm:pt modelId="{B1164BAB-CC29-4BA8-80C5-4A7D20F8B7C2}" type="pres">
      <dgm:prSet presAssocID="{DF2DE867-B301-42B4-ABD4-C4B4A128145C}" presName="descendantArrow" presStyleCnt="0"/>
      <dgm:spPr/>
    </dgm:pt>
    <dgm:pt modelId="{6B9C48C1-69A4-40A6-B7C9-1153D3C8B79E}" type="pres">
      <dgm:prSet presAssocID="{858F4228-A64E-4813-B604-FA98BEEC1B64}" presName="childTextArrow" presStyleLbl="fgAccFollowNode1" presStyleIdx="0" presStyleCnt="2">
        <dgm:presLayoutVars>
          <dgm:bulletEnabled val="1"/>
        </dgm:presLayoutVars>
      </dgm:prSet>
      <dgm:spPr/>
      <dgm:t>
        <a:bodyPr/>
        <a:lstStyle/>
        <a:p>
          <a:endParaRPr lang="en-US"/>
        </a:p>
      </dgm:t>
    </dgm:pt>
    <dgm:pt modelId="{05560034-BB1F-4660-A969-896A1ABF90F1}" type="pres">
      <dgm:prSet presAssocID="{1D94C795-AD11-4EB8-9967-42CCDF046E72}" presName="childTextArrow" presStyleLbl="fgAccFollowNode1" presStyleIdx="1" presStyleCnt="2">
        <dgm:presLayoutVars>
          <dgm:bulletEnabled val="1"/>
        </dgm:presLayoutVars>
      </dgm:prSet>
      <dgm:spPr/>
      <dgm:t>
        <a:bodyPr/>
        <a:lstStyle/>
        <a:p>
          <a:endParaRPr lang="en-US"/>
        </a:p>
      </dgm:t>
    </dgm:pt>
    <dgm:pt modelId="{15A5FAA5-F132-485B-B2B3-BF5504E7C375}" type="pres">
      <dgm:prSet presAssocID="{0412A0B3-5837-488C-9A12-548112559345}" presName="sp" presStyleCnt="0"/>
      <dgm:spPr/>
    </dgm:pt>
    <dgm:pt modelId="{06E3BB6B-3FFD-4D97-91F4-8ED86BDAA4AA}" type="pres">
      <dgm:prSet presAssocID="{32C5A46F-9DB1-46BE-BDFA-23EF5366187A}" presName="arrowAndChildren" presStyleCnt="0"/>
      <dgm:spPr/>
    </dgm:pt>
    <dgm:pt modelId="{1576106B-34AA-406F-9F63-9FF700EA098A}" type="pres">
      <dgm:prSet presAssocID="{32C5A46F-9DB1-46BE-BDFA-23EF5366187A}" presName="parentTextArrow" presStyleLbl="node1" presStyleIdx="2" presStyleCnt="3"/>
      <dgm:spPr/>
      <dgm:t>
        <a:bodyPr/>
        <a:lstStyle/>
        <a:p>
          <a:endParaRPr lang="en-US"/>
        </a:p>
      </dgm:t>
    </dgm:pt>
  </dgm:ptLst>
  <dgm:cxnLst>
    <dgm:cxn modelId="{7F404AF8-86D2-4962-8A4B-4F2245C84A4D}" type="presOf" srcId="{858F4228-A64E-4813-B604-FA98BEEC1B64}" destId="{6B9C48C1-69A4-40A6-B7C9-1153D3C8B79E}" srcOrd="0" destOrd="0" presId="urn:microsoft.com/office/officeart/2005/8/layout/process4"/>
    <dgm:cxn modelId="{73BD8B28-A51D-457F-AB3B-4D92184F319D}" type="presOf" srcId="{DF2DE867-B301-42B4-ABD4-C4B4A128145C}" destId="{C53D51DC-3EDA-4FD9-A6E6-7A916EF435CC}" srcOrd="0" destOrd="0" presId="urn:microsoft.com/office/officeart/2005/8/layout/process4"/>
    <dgm:cxn modelId="{BCDA3217-4B95-49A4-B114-5CF3FE31ADDC}" type="presOf" srcId="{3D428AF9-D7A8-4C4A-8342-F8C359DE4B93}" destId="{593F5AF9-A2C2-4B02-8856-16DB63708CED}" srcOrd="0" destOrd="0" presId="urn:microsoft.com/office/officeart/2005/8/layout/process4"/>
    <dgm:cxn modelId="{C3B338B2-D8FE-4EC4-95D7-1910ED117D3F}" srcId="{DF2DE867-B301-42B4-ABD4-C4B4A128145C}" destId="{858F4228-A64E-4813-B604-FA98BEEC1B64}" srcOrd="0" destOrd="0" parTransId="{AD949AF1-D048-40C0-8C84-64592B336CC7}" sibTransId="{6561C7D1-7115-4DAF-8FA4-10073733E7D3}"/>
    <dgm:cxn modelId="{F8A61019-6DC6-4E91-A3CE-B4597566BF03}" type="presOf" srcId="{DF2DE867-B301-42B4-ABD4-C4B4A128145C}" destId="{C25B1A86-7216-4252-98CC-A52FB8482338}" srcOrd="1" destOrd="0" presId="urn:microsoft.com/office/officeart/2005/8/layout/process4"/>
    <dgm:cxn modelId="{66978EC4-BDB6-4F66-9AEA-344D227EEE84}" srcId="{3D428AF9-D7A8-4C4A-8342-F8C359DE4B93}" destId="{D412B7C9-C47C-418F-8141-9DDE6C995017}" srcOrd="2" destOrd="0" parTransId="{834A6761-3362-4F37-BEEF-04E49F016151}" sibTransId="{2E897DC8-C62E-4C63-A9CE-3DE5C4EB1DD5}"/>
    <dgm:cxn modelId="{6627D043-D161-41BD-984C-A96DE1CD192B}" srcId="{DF2DE867-B301-42B4-ABD4-C4B4A128145C}" destId="{1D94C795-AD11-4EB8-9967-42CCDF046E72}" srcOrd="1" destOrd="0" parTransId="{A02BA9F6-BA83-4736-8FEB-FB2B05876021}" sibTransId="{1F9CF8DC-F7D2-4401-950F-FC39EC32CC93}"/>
    <dgm:cxn modelId="{919B5D9A-5007-445B-B553-3190C82FCC49}" type="presOf" srcId="{32C5A46F-9DB1-46BE-BDFA-23EF5366187A}" destId="{1576106B-34AA-406F-9F63-9FF700EA098A}" srcOrd="0" destOrd="0" presId="urn:microsoft.com/office/officeart/2005/8/layout/process4"/>
    <dgm:cxn modelId="{2E99FA9A-7C46-4E39-B77D-7B7AD8133C50}" srcId="{3D428AF9-D7A8-4C4A-8342-F8C359DE4B93}" destId="{DF2DE867-B301-42B4-ABD4-C4B4A128145C}" srcOrd="1" destOrd="0" parTransId="{82041890-51E8-466C-B5CD-48BBED6CC593}" sibTransId="{BE4BFBCF-159F-4FBE-9BD9-E86506F4B32C}"/>
    <dgm:cxn modelId="{0DF17EF0-98C0-4B60-9EA3-C2E46DC7AAD9}" type="presOf" srcId="{1D94C795-AD11-4EB8-9967-42CCDF046E72}" destId="{05560034-BB1F-4660-A969-896A1ABF90F1}" srcOrd="0" destOrd="0" presId="urn:microsoft.com/office/officeart/2005/8/layout/process4"/>
    <dgm:cxn modelId="{E9031DCF-7C2D-4208-9C45-E4D4D5A79959}" srcId="{3D428AF9-D7A8-4C4A-8342-F8C359DE4B93}" destId="{32C5A46F-9DB1-46BE-BDFA-23EF5366187A}" srcOrd="0" destOrd="0" parTransId="{5B61C324-07BA-44EB-AE0C-53AA409C5708}" sibTransId="{0412A0B3-5837-488C-9A12-548112559345}"/>
    <dgm:cxn modelId="{4C9562DF-38AD-4EDD-8D80-D76324CB7715}" type="presOf" srcId="{D412B7C9-C47C-418F-8141-9DDE6C995017}" destId="{9EA90211-E13B-4615-9D80-63EABAD91BA3}" srcOrd="0" destOrd="0" presId="urn:microsoft.com/office/officeart/2005/8/layout/process4"/>
    <dgm:cxn modelId="{34131EB4-D733-4889-914B-07DE1EB705F8}" type="presParOf" srcId="{593F5AF9-A2C2-4B02-8856-16DB63708CED}" destId="{1FF7DBA2-E6B9-4D47-8F30-01CCE9A1B9F4}" srcOrd="0" destOrd="0" presId="urn:microsoft.com/office/officeart/2005/8/layout/process4"/>
    <dgm:cxn modelId="{5C7DE0AC-B31C-4CFF-84FA-9E5621ED152F}" type="presParOf" srcId="{1FF7DBA2-E6B9-4D47-8F30-01CCE9A1B9F4}" destId="{9EA90211-E13B-4615-9D80-63EABAD91BA3}" srcOrd="0" destOrd="0" presId="urn:microsoft.com/office/officeart/2005/8/layout/process4"/>
    <dgm:cxn modelId="{2A6282EC-E115-40D6-9126-E699219A1374}" type="presParOf" srcId="{593F5AF9-A2C2-4B02-8856-16DB63708CED}" destId="{259419D8-181B-4B35-9D35-C060126FB72C}" srcOrd="1" destOrd="0" presId="urn:microsoft.com/office/officeart/2005/8/layout/process4"/>
    <dgm:cxn modelId="{FA4BD455-6287-4788-9758-69AC7B8B5B4D}" type="presParOf" srcId="{593F5AF9-A2C2-4B02-8856-16DB63708CED}" destId="{9B368F1B-5096-4BFD-BF2F-2BDA7B1250A6}" srcOrd="2" destOrd="0" presId="urn:microsoft.com/office/officeart/2005/8/layout/process4"/>
    <dgm:cxn modelId="{86A5EF26-773B-435F-86CD-9BC6281E42FE}" type="presParOf" srcId="{9B368F1B-5096-4BFD-BF2F-2BDA7B1250A6}" destId="{C53D51DC-3EDA-4FD9-A6E6-7A916EF435CC}" srcOrd="0" destOrd="0" presId="urn:microsoft.com/office/officeart/2005/8/layout/process4"/>
    <dgm:cxn modelId="{F47038D3-1908-4228-999D-9C985FB23B2A}" type="presParOf" srcId="{9B368F1B-5096-4BFD-BF2F-2BDA7B1250A6}" destId="{C25B1A86-7216-4252-98CC-A52FB8482338}" srcOrd="1" destOrd="0" presId="urn:microsoft.com/office/officeart/2005/8/layout/process4"/>
    <dgm:cxn modelId="{C26688FA-18A9-48C0-8340-C1FC28556D68}" type="presParOf" srcId="{9B368F1B-5096-4BFD-BF2F-2BDA7B1250A6}" destId="{B1164BAB-CC29-4BA8-80C5-4A7D20F8B7C2}" srcOrd="2" destOrd="0" presId="urn:microsoft.com/office/officeart/2005/8/layout/process4"/>
    <dgm:cxn modelId="{72B5A89D-0DD7-41A6-8897-AE2C8F555225}" type="presParOf" srcId="{B1164BAB-CC29-4BA8-80C5-4A7D20F8B7C2}" destId="{6B9C48C1-69A4-40A6-B7C9-1153D3C8B79E}" srcOrd="0" destOrd="0" presId="urn:microsoft.com/office/officeart/2005/8/layout/process4"/>
    <dgm:cxn modelId="{B246544C-561E-4287-9BB4-A563513FE17D}" type="presParOf" srcId="{B1164BAB-CC29-4BA8-80C5-4A7D20F8B7C2}" destId="{05560034-BB1F-4660-A969-896A1ABF90F1}" srcOrd="1" destOrd="0" presId="urn:microsoft.com/office/officeart/2005/8/layout/process4"/>
    <dgm:cxn modelId="{594E90F1-E93A-4ECA-9F82-C921F425893A}" type="presParOf" srcId="{593F5AF9-A2C2-4B02-8856-16DB63708CED}" destId="{15A5FAA5-F132-485B-B2B3-BF5504E7C375}" srcOrd="3" destOrd="0" presId="urn:microsoft.com/office/officeart/2005/8/layout/process4"/>
    <dgm:cxn modelId="{2C38B932-1A61-4216-9891-A11AF813B68B}" type="presParOf" srcId="{593F5AF9-A2C2-4B02-8856-16DB63708CED}" destId="{06E3BB6B-3FFD-4D97-91F4-8ED86BDAA4AA}" srcOrd="4" destOrd="0" presId="urn:microsoft.com/office/officeart/2005/8/layout/process4"/>
    <dgm:cxn modelId="{545679C5-7EF6-4A5A-AD2E-6D2A8F6C576C}" type="presParOf" srcId="{06E3BB6B-3FFD-4D97-91F4-8ED86BDAA4AA}" destId="{1576106B-34AA-406F-9F63-9FF700EA098A}"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81C1D6-AAB2-43B9-A23F-F0641CDE1F1A}" type="doc">
      <dgm:prSet loTypeId="urn:microsoft.com/office/officeart/2005/8/layout/process4" loCatId="process" qsTypeId="urn:microsoft.com/office/officeart/2005/8/quickstyle/simple1" qsCatId="simple" csTypeId="urn:microsoft.com/office/officeart/2005/8/colors/accent2_2" csCatId="accent2" phldr="1"/>
      <dgm:spPr/>
      <dgm:t>
        <a:bodyPr/>
        <a:lstStyle/>
        <a:p>
          <a:endParaRPr lang="en-US"/>
        </a:p>
      </dgm:t>
    </dgm:pt>
    <dgm:pt modelId="{DB7F38F9-6A3A-4E25-A244-433A334CABB6}">
      <dgm:prSet/>
      <dgm:spPr/>
      <dgm:t>
        <a:bodyPr/>
        <a:lstStyle/>
        <a:p>
          <a:r>
            <a:rPr lang="en-US" dirty="0"/>
            <a:t>Used for platting or subdividing unplatted land when 4 or fewer lots are being created and not requiring the creation of any new street or the extension of municipal facilities </a:t>
          </a:r>
        </a:p>
      </dgm:t>
    </dgm:pt>
    <dgm:pt modelId="{89B89A9F-895A-4E6F-AF93-F5FB827667E7}" type="parTrans" cxnId="{B3BC1D52-FCCD-4A51-9A97-15ADCEE47C98}">
      <dgm:prSet/>
      <dgm:spPr/>
      <dgm:t>
        <a:bodyPr/>
        <a:lstStyle/>
        <a:p>
          <a:endParaRPr lang="en-US"/>
        </a:p>
      </dgm:t>
    </dgm:pt>
    <dgm:pt modelId="{11468D4F-C93D-4B9E-95FB-F7B45CFB2065}" type="sibTrans" cxnId="{B3BC1D52-FCCD-4A51-9A97-15ADCEE47C98}">
      <dgm:prSet/>
      <dgm:spPr/>
      <dgm:t>
        <a:bodyPr/>
        <a:lstStyle/>
        <a:p>
          <a:endParaRPr lang="en-US"/>
        </a:p>
      </dgm:t>
    </dgm:pt>
    <dgm:pt modelId="{F93D5096-F760-43D7-9650-453CB01EA202}">
      <dgm:prSet/>
      <dgm:spPr/>
      <dgm:t>
        <a:bodyPr/>
        <a:lstStyle/>
        <a:p>
          <a:r>
            <a:rPr lang="en-US" dirty="0"/>
            <a:t>Approval - May be administratively approved, but cannot be administratively denied.</a:t>
          </a:r>
        </a:p>
      </dgm:t>
    </dgm:pt>
    <dgm:pt modelId="{700EFAA0-2C51-4CC8-B72B-7FC6A0DC4116}" type="parTrans" cxnId="{26FD048D-86B4-460E-AE60-4860461ED203}">
      <dgm:prSet/>
      <dgm:spPr/>
      <dgm:t>
        <a:bodyPr/>
        <a:lstStyle/>
        <a:p>
          <a:endParaRPr lang="en-US"/>
        </a:p>
      </dgm:t>
    </dgm:pt>
    <dgm:pt modelId="{F5CF14D6-9EED-404F-8206-3045D2F8DE6C}" type="sibTrans" cxnId="{26FD048D-86B4-460E-AE60-4860461ED203}">
      <dgm:prSet/>
      <dgm:spPr/>
      <dgm:t>
        <a:bodyPr/>
        <a:lstStyle/>
        <a:p>
          <a:endParaRPr lang="en-US"/>
        </a:p>
      </dgm:t>
    </dgm:pt>
    <dgm:pt modelId="{9791CE44-7929-4291-85A4-AC9F8AE849F5}" type="pres">
      <dgm:prSet presAssocID="{AB81C1D6-AAB2-43B9-A23F-F0641CDE1F1A}" presName="Name0" presStyleCnt="0">
        <dgm:presLayoutVars>
          <dgm:dir/>
          <dgm:animLvl val="lvl"/>
          <dgm:resizeHandles val="exact"/>
        </dgm:presLayoutVars>
      </dgm:prSet>
      <dgm:spPr/>
      <dgm:t>
        <a:bodyPr/>
        <a:lstStyle/>
        <a:p>
          <a:endParaRPr lang="en-US"/>
        </a:p>
      </dgm:t>
    </dgm:pt>
    <dgm:pt modelId="{EA52D292-F385-4229-B2C3-6BFDBE492D13}" type="pres">
      <dgm:prSet presAssocID="{F93D5096-F760-43D7-9650-453CB01EA202}" presName="boxAndChildren" presStyleCnt="0"/>
      <dgm:spPr/>
    </dgm:pt>
    <dgm:pt modelId="{174595D1-DEA7-4D25-99AB-6715C4C7FFA1}" type="pres">
      <dgm:prSet presAssocID="{F93D5096-F760-43D7-9650-453CB01EA202}" presName="parentTextBox" presStyleLbl="node1" presStyleIdx="0" presStyleCnt="2"/>
      <dgm:spPr/>
      <dgm:t>
        <a:bodyPr/>
        <a:lstStyle/>
        <a:p>
          <a:endParaRPr lang="en-US"/>
        </a:p>
      </dgm:t>
    </dgm:pt>
    <dgm:pt modelId="{1DC4ED66-055F-4F49-A4C6-A5CAA9797ED4}" type="pres">
      <dgm:prSet presAssocID="{11468D4F-C93D-4B9E-95FB-F7B45CFB2065}" presName="sp" presStyleCnt="0"/>
      <dgm:spPr/>
    </dgm:pt>
    <dgm:pt modelId="{BBE70292-1B8D-4E06-B3C3-38BC2CE43565}" type="pres">
      <dgm:prSet presAssocID="{DB7F38F9-6A3A-4E25-A244-433A334CABB6}" presName="arrowAndChildren" presStyleCnt="0"/>
      <dgm:spPr/>
    </dgm:pt>
    <dgm:pt modelId="{9FE56B74-B2DB-4E93-969A-5F30CAD7503B}" type="pres">
      <dgm:prSet presAssocID="{DB7F38F9-6A3A-4E25-A244-433A334CABB6}" presName="parentTextArrow" presStyleLbl="node1" presStyleIdx="1" presStyleCnt="2"/>
      <dgm:spPr/>
      <dgm:t>
        <a:bodyPr/>
        <a:lstStyle/>
        <a:p>
          <a:endParaRPr lang="en-US"/>
        </a:p>
      </dgm:t>
    </dgm:pt>
  </dgm:ptLst>
  <dgm:cxnLst>
    <dgm:cxn modelId="{5F9A735A-B2DF-4FDC-8A32-D7F876CDEB94}" type="presOf" srcId="{F93D5096-F760-43D7-9650-453CB01EA202}" destId="{174595D1-DEA7-4D25-99AB-6715C4C7FFA1}" srcOrd="0" destOrd="0" presId="urn:microsoft.com/office/officeart/2005/8/layout/process4"/>
    <dgm:cxn modelId="{456018FD-175A-41C4-9612-8EC6FE2E91FF}" type="presOf" srcId="{AB81C1D6-AAB2-43B9-A23F-F0641CDE1F1A}" destId="{9791CE44-7929-4291-85A4-AC9F8AE849F5}" srcOrd="0" destOrd="0" presId="urn:microsoft.com/office/officeart/2005/8/layout/process4"/>
    <dgm:cxn modelId="{26FD048D-86B4-460E-AE60-4860461ED203}" srcId="{AB81C1D6-AAB2-43B9-A23F-F0641CDE1F1A}" destId="{F93D5096-F760-43D7-9650-453CB01EA202}" srcOrd="1" destOrd="0" parTransId="{700EFAA0-2C51-4CC8-B72B-7FC6A0DC4116}" sibTransId="{F5CF14D6-9EED-404F-8206-3045D2F8DE6C}"/>
    <dgm:cxn modelId="{B3BC1D52-FCCD-4A51-9A97-15ADCEE47C98}" srcId="{AB81C1D6-AAB2-43B9-A23F-F0641CDE1F1A}" destId="{DB7F38F9-6A3A-4E25-A244-433A334CABB6}" srcOrd="0" destOrd="0" parTransId="{89B89A9F-895A-4E6F-AF93-F5FB827667E7}" sibTransId="{11468D4F-C93D-4B9E-95FB-F7B45CFB2065}"/>
    <dgm:cxn modelId="{BA5F4C36-1A7F-4AA7-90AE-275DE3792404}" type="presOf" srcId="{DB7F38F9-6A3A-4E25-A244-433A334CABB6}" destId="{9FE56B74-B2DB-4E93-969A-5F30CAD7503B}" srcOrd="0" destOrd="0" presId="urn:microsoft.com/office/officeart/2005/8/layout/process4"/>
    <dgm:cxn modelId="{84215EA6-D85E-4AD4-A125-11B0AB9C51CD}" type="presParOf" srcId="{9791CE44-7929-4291-85A4-AC9F8AE849F5}" destId="{EA52D292-F385-4229-B2C3-6BFDBE492D13}" srcOrd="0" destOrd="0" presId="urn:microsoft.com/office/officeart/2005/8/layout/process4"/>
    <dgm:cxn modelId="{3660D2EF-E06A-4222-8AF0-CC12C4896878}" type="presParOf" srcId="{EA52D292-F385-4229-B2C3-6BFDBE492D13}" destId="{174595D1-DEA7-4D25-99AB-6715C4C7FFA1}" srcOrd="0" destOrd="0" presId="urn:microsoft.com/office/officeart/2005/8/layout/process4"/>
    <dgm:cxn modelId="{5CEBE78E-F6BD-4B48-BC1A-98C7F1D1D17E}" type="presParOf" srcId="{9791CE44-7929-4291-85A4-AC9F8AE849F5}" destId="{1DC4ED66-055F-4F49-A4C6-A5CAA9797ED4}" srcOrd="1" destOrd="0" presId="urn:microsoft.com/office/officeart/2005/8/layout/process4"/>
    <dgm:cxn modelId="{0FE0FBB7-A736-461B-8B76-73A3FDC1A7CF}" type="presParOf" srcId="{9791CE44-7929-4291-85A4-AC9F8AE849F5}" destId="{BBE70292-1B8D-4E06-B3C3-38BC2CE43565}" srcOrd="2" destOrd="0" presId="urn:microsoft.com/office/officeart/2005/8/layout/process4"/>
    <dgm:cxn modelId="{038F8C65-1069-4D3D-81F5-EFC9FFB6226C}" type="presParOf" srcId="{BBE70292-1B8D-4E06-B3C3-38BC2CE43565}" destId="{9FE56B74-B2DB-4E93-969A-5F30CAD7503B}"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3EE703-E770-4CB4-B857-E5E98DECBD2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F66B712-0CB3-4713-9E58-A58216F593A4}">
      <dgm:prSet/>
      <dgm:spPr/>
      <dgm:t>
        <a:bodyPr/>
        <a:lstStyle/>
        <a:p>
          <a:r>
            <a:rPr lang="en-US" dirty="0"/>
            <a:t>Used for amending a recorded plat for one or more of the following purposes:</a:t>
          </a:r>
        </a:p>
      </dgm:t>
    </dgm:pt>
    <dgm:pt modelId="{89C8B6E0-EA28-4E9D-B71C-1CBBC5E85269}" type="parTrans" cxnId="{63163F1B-15AD-425B-A3E5-D90EF9929271}">
      <dgm:prSet/>
      <dgm:spPr/>
      <dgm:t>
        <a:bodyPr/>
        <a:lstStyle/>
        <a:p>
          <a:endParaRPr lang="en-US"/>
        </a:p>
      </dgm:t>
    </dgm:pt>
    <dgm:pt modelId="{960C68DD-0202-4FCF-BB46-064B1068C934}" type="sibTrans" cxnId="{63163F1B-15AD-425B-A3E5-D90EF9929271}">
      <dgm:prSet/>
      <dgm:spPr/>
      <dgm:t>
        <a:bodyPr/>
        <a:lstStyle/>
        <a:p>
          <a:endParaRPr lang="en-US"/>
        </a:p>
      </dgm:t>
    </dgm:pt>
    <dgm:pt modelId="{746EDC06-7F5E-4BB1-8ACD-7EE10F58C886}">
      <dgm:prSet/>
      <dgm:spPr/>
      <dgm:t>
        <a:bodyPr/>
        <a:lstStyle/>
        <a:p>
          <a:pPr marL="114300" algn="just"/>
          <a:r>
            <a:rPr lang="en-US" dirty="0"/>
            <a:t>to correct an error on a recorded plat (such as scrivener errors); </a:t>
          </a:r>
        </a:p>
      </dgm:t>
    </dgm:pt>
    <dgm:pt modelId="{E4CEB970-5F2A-4958-A301-7F2C9CE5D9D7}" type="parTrans" cxnId="{8BECBB83-5B6D-486C-BD10-588B274EE449}">
      <dgm:prSet/>
      <dgm:spPr/>
      <dgm:t>
        <a:bodyPr/>
        <a:lstStyle/>
        <a:p>
          <a:endParaRPr lang="en-US"/>
        </a:p>
      </dgm:t>
    </dgm:pt>
    <dgm:pt modelId="{75BE8085-0776-4D13-809F-979293D4A151}" type="sibTrans" cxnId="{8BECBB83-5B6D-486C-BD10-588B274EE449}">
      <dgm:prSet/>
      <dgm:spPr/>
      <dgm:t>
        <a:bodyPr/>
        <a:lstStyle/>
        <a:p>
          <a:endParaRPr lang="en-US"/>
        </a:p>
      </dgm:t>
    </dgm:pt>
    <dgm:pt modelId="{02452E82-0815-4F39-9F38-48C7442B7F10}">
      <dgm:prSet/>
      <dgm:spPr/>
      <dgm:t>
        <a:bodyPr/>
        <a:lstStyle/>
        <a:p>
          <a:pPr marL="114300" algn="just"/>
          <a:r>
            <a:rPr lang="en-US" dirty="0"/>
            <a:t>to relocate a lot line to eliminate an inadvertent encroachment of a building or other improvement on a lot line or easement;</a:t>
          </a:r>
        </a:p>
      </dgm:t>
    </dgm:pt>
    <dgm:pt modelId="{8663F4C4-7DF4-4A93-95E4-9D59B8A87119}" type="parTrans" cxnId="{D07FA6F4-3FB8-43D3-BFBA-4F6E89819EE0}">
      <dgm:prSet/>
      <dgm:spPr/>
      <dgm:t>
        <a:bodyPr/>
        <a:lstStyle/>
        <a:p>
          <a:endParaRPr lang="en-US"/>
        </a:p>
      </dgm:t>
    </dgm:pt>
    <dgm:pt modelId="{E84BF052-6501-4708-B1D4-8AD284B1F6C8}" type="sibTrans" cxnId="{D07FA6F4-3FB8-43D3-BFBA-4F6E89819EE0}">
      <dgm:prSet/>
      <dgm:spPr/>
      <dgm:t>
        <a:bodyPr/>
        <a:lstStyle/>
        <a:p>
          <a:endParaRPr lang="en-US"/>
        </a:p>
      </dgm:t>
    </dgm:pt>
    <dgm:pt modelId="{34775726-C736-4AF3-97BA-C6803676C102}">
      <dgm:prSet/>
      <dgm:spPr/>
      <dgm:t>
        <a:bodyPr/>
        <a:lstStyle/>
        <a:p>
          <a:pPr marL="114300" algn="just"/>
          <a:r>
            <a:rPr lang="en-US" dirty="0"/>
            <a:t>to relocate one or more lot lines between one or more adjacent lots; </a:t>
          </a:r>
        </a:p>
      </dgm:t>
    </dgm:pt>
    <dgm:pt modelId="{091C9FDF-4692-4732-BA0A-ABB0F175A00A}" type="parTrans" cxnId="{AA29CA3D-7BC1-43AE-91C8-D3151E219EAB}">
      <dgm:prSet/>
      <dgm:spPr/>
      <dgm:t>
        <a:bodyPr/>
        <a:lstStyle/>
        <a:p>
          <a:endParaRPr lang="en-US"/>
        </a:p>
      </dgm:t>
    </dgm:pt>
    <dgm:pt modelId="{CC529E19-CEF4-47EA-84AF-43B58163F281}" type="sibTrans" cxnId="{AA29CA3D-7BC1-43AE-91C8-D3151E219EAB}">
      <dgm:prSet/>
      <dgm:spPr/>
      <dgm:t>
        <a:bodyPr/>
        <a:lstStyle/>
        <a:p>
          <a:endParaRPr lang="en-US"/>
        </a:p>
      </dgm:t>
    </dgm:pt>
    <dgm:pt modelId="{4E6B8DFD-71D7-4C41-86A4-E6AAFB25047B}">
      <dgm:prSet/>
      <dgm:spPr/>
      <dgm:t>
        <a:bodyPr/>
        <a:lstStyle/>
        <a:p>
          <a:pPr marL="114300" algn="just"/>
          <a:r>
            <a:rPr lang="en-US" dirty="0"/>
            <a:t>to make necessary changes to the preceding plat to create 6 or fewer lots in the subdivision or a part of the subdivision covered by the preceding plat if:</a:t>
          </a:r>
        </a:p>
      </dgm:t>
    </dgm:pt>
    <dgm:pt modelId="{B23D51A8-D63A-4574-A582-3D7030FF7DB5}" type="parTrans" cxnId="{6764FD40-CB26-46CC-9CAA-885521561C18}">
      <dgm:prSet/>
      <dgm:spPr/>
      <dgm:t>
        <a:bodyPr/>
        <a:lstStyle/>
        <a:p>
          <a:endParaRPr lang="en-US"/>
        </a:p>
      </dgm:t>
    </dgm:pt>
    <dgm:pt modelId="{1F3DA5C9-BACC-4DBB-ABDE-025BEDD7DB83}" type="sibTrans" cxnId="{6764FD40-CB26-46CC-9CAA-885521561C18}">
      <dgm:prSet/>
      <dgm:spPr/>
      <dgm:t>
        <a:bodyPr/>
        <a:lstStyle/>
        <a:p>
          <a:endParaRPr lang="en-US"/>
        </a:p>
      </dgm:t>
    </dgm:pt>
    <dgm:pt modelId="{AF6FE0FB-8F2C-4C60-8301-694E43B6027B}">
      <dgm:prSet/>
      <dgm:spPr/>
      <dgm:t>
        <a:bodyPr/>
        <a:lstStyle/>
        <a:p>
          <a:pPr marL="365760" algn="just"/>
          <a:r>
            <a:rPr lang="en-US" dirty="0"/>
            <a:t>the changes do not affect applicable zoning and other regulations of the municipality;</a:t>
          </a:r>
        </a:p>
      </dgm:t>
    </dgm:pt>
    <dgm:pt modelId="{60DDF444-D1C0-4EF4-A906-A86660B18462}" type="parTrans" cxnId="{38B64C49-4F33-42AF-A060-93F026ABFBA2}">
      <dgm:prSet/>
      <dgm:spPr/>
      <dgm:t>
        <a:bodyPr/>
        <a:lstStyle/>
        <a:p>
          <a:endParaRPr lang="en-US"/>
        </a:p>
      </dgm:t>
    </dgm:pt>
    <dgm:pt modelId="{196E8D8A-DE23-4215-B564-77FB8C67D787}" type="sibTrans" cxnId="{38B64C49-4F33-42AF-A060-93F026ABFBA2}">
      <dgm:prSet/>
      <dgm:spPr/>
      <dgm:t>
        <a:bodyPr/>
        <a:lstStyle/>
        <a:p>
          <a:endParaRPr lang="en-US"/>
        </a:p>
      </dgm:t>
    </dgm:pt>
    <dgm:pt modelId="{5A6619BC-071B-4568-B660-30F70BD2F6C7}">
      <dgm:prSet/>
      <dgm:spPr/>
      <dgm:t>
        <a:bodyPr/>
        <a:lstStyle/>
        <a:p>
          <a:pPr marL="114300" algn="just"/>
          <a:r>
            <a:rPr lang="en-US" dirty="0"/>
            <a:t>to replat one or more lots fronting on an existing street if:</a:t>
          </a:r>
        </a:p>
      </dgm:t>
    </dgm:pt>
    <dgm:pt modelId="{2F469190-CA5C-4372-ABCF-39EAC335E8F4}" type="parTrans" cxnId="{0C6AAADA-FA74-4E68-85B0-FCB178249CF3}">
      <dgm:prSet/>
      <dgm:spPr/>
      <dgm:t>
        <a:bodyPr/>
        <a:lstStyle/>
        <a:p>
          <a:endParaRPr lang="en-US"/>
        </a:p>
      </dgm:t>
    </dgm:pt>
    <dgm:pt modelId="{45DA4D3C-45D8-41BF-9F9F-5F274B37DCF2}" type="sibTrans" cxnId="{0C6AAADA-FA74-4E68-85B0-FCB178249CF3}">
      <dgm:prSet/>
      <dgm:spPr/>
      <dgm:t>
        <a:bodyPr/>
        <a:lstStyle/>
        <a:p>
          <a:endParaRPr lang="en-US"/>
        </a:p>
      </dgm:t>
    </dgm:pt>
    <dgm:pt modelId="{ED4408EE-DF58-44B7-9775-F31279B7A300}">
      <dgm:prSet/>
      <dgm:spPr/>
      <dgm:t>
        <a:bodyPr/>
        <a:lstStyle/>
        <a:p>
          <a:pPr marL="365760" algn="just"/>
          <a:r>
            <a:rPr lang="en-US" dirty="0"/>
            <a:t>the owners of all those lots join in the application for amending the plat;</a:t>
          </a:r>
        </a:p>
      </dgm:t>
    </dgm:pt>
    <dgm:pt modelId="{B8668B5F-D290-43D5-91C6-2D1EFA06773E}" type="parTrans" cxnId="{47DBF440-B019-48DD-BFD1-69804AC6A52E}">
      <dgm:prSet/>
      <dgm:spPr/>
      <dgm:t>
        <a:bodyPr/>
        <a:lstStyle/>
        <a:p>
          <a:endParaRPr lang="en-US"/>
        </a:p>
      </dgm:t>
    </dgm:pt>
    <dgm:pt modelId="{0B205344-6B46-4042-B9A1-3A47A4B1BF90}" type="sibTrans" cxnId="{47DBF440-B019-48DD-BFD1-69804AC6A52E}">
      <dgm:prSet/>
      <dgm:spPr/>
      <dgm:t>
        <a:bodyPr/>
        <a:lstStyle/>
        <a:p>
          <a:endParaRPr lang="en-US"/>
        </a:p>
      </dgm:t>
    </dgm:pt>
    <dgm:pt modelId="{560D43E2-EC8C-4EB3-BDA1-60D66C8C7A3B}">
      <dgm:prSet/>
      <dgm:spPr/>
      <dgm:t>
        <a:bodyPr/>
        <a:lstStyle/>
        <a:p>
          <a:pPr marL="365760" algn="just"/>
          <a:r>
            <a:rPr lang="en-US" dirty="0"/>
            <a:t>the amendment does not attempt to remove recorded covenants or restrictions;</a:t>
          </a:r>
        </a:p>
      </dgm:t>
    </dgm:pt>
    <dgm:pt modelId="{11EDEF4F-7424-459B-A5E1-0041499B0F43}" type="parTrans" cxnId="{9AED6F41-1D90-4579-8774-997245E8A8D6}">
      <dgm:prSet/>
      <dgm:spPr/>
      <dgm:t>
        <a:bodyPr/>
        <a:lstStyle/>
        <a:p>
          <a:endParaRPr lang="en-US"/>
        </a:p>
      </dgm:t>
    </dgm:pt>
    <dgm:pt modelId="{03918C31-EB22-4855-B32F-42DFB7D03FC7}" type="sibTrans" cxnId="{9AED6F41-1D90-4579-8774-997245E8A8D6}">
      <dgm:prSet/>
      <dgm:spPr/>
      <dgm:t>
        <a:bodyPr/>
        <a:lstStyle/>
        <a:p>
          <a:endParaRPr lang="en-US"/>
        </a:p>
      </dgm:t>
    </dgm:pt>
    <dgm:pt modelId="{0956B62A-657B-4873-8511-0981CBF227BD}">
      <dgm:prSet/>
      <dgm:spPr/>
      <dgm:t>
        <a:bodyPr/>
        <a:lstStyle/>
        <a:p>
          <a:pPr marL="365760" algn="just"/>
          <a:r>
            <a:rPr lang="en-US" dirty="0"/>
            <a:t>the amendment does not increase the number of lots; and</a:t>
          </a:r>
        </a:p>
      </dgm:t>
    </dgm:pt>
    <dgm:pt modelId="{1F5C41AF-EAF2-4D69-AE72-8F7A6B5BB4DF}" type="parTrans" cxnId="{06B35944-EB7B-43DF-BA59-EFA43314E01A}">
      <dgm:prSet/>
      <dgm:spPr/>
      <dgm:t>
        <a:bodyPr/>
        <a:lstStyle/>
        <a:p>
          <a:endParaRPr lang="en-US"/>
        </a:p>
      </dgm:t>
    </dgm:pt>
    <dgm:pt modelId="{585FF855-DE51-4B8E-8785-28F2C5CEE10C}" type="sibTrans" cxnId="{06B35944-EB7B-43DF-BA59-EFA43314E01A}">
      <dgm:prSet/>
      <dgm:spPr/>
      <dgm:t>
        <a:bodyPr/>
        <a:lstStyle/>
        <a:p>
          <a:endParaRPr lang="en-US"/>
        </a:p>
      </dgm:t>
    </dgm:pt>
    <dgm:pt modelId="{B9688619-9E40-49C8-AE75-1B5BF3771A7B}">
      <dgm:prSet/>
      <dgm:spPr/>
      <dgm:t>
        <a:bodyPr/>
        <a:lstStyle/>
        <a:p>
          <a:pPr marL="365760" algn="just"/>
          <a:r>
            <a:rPr lang="en-US" dirty="0"/>
            <a:t>the amendment does not create or require the creation of a new street or make necessary the extension of municipal facilities.</a:t>
          </a:r>
        </a:p>
      </dgm:t>
    </dgm:pt>
    <dgm:pt modelId="{A55CDB4B-71B4-4EF4-94DB-CD92CF72A5AE}" type="parTrans" cxnId="{36BFFDC4-E070-4367-A8C7-54CDA7AC744B}">
      <dgm:prSet/>
      <dgm:spPr/>
      <dgm:t>
        <a:bodyPr/>
        <a:lstStyle/>
        <a:p>
          <a:endParaRPr lang="en-US"/>
        </a:p>
      </dgm:t>
    </dgm:pt>
    <dgm:pt modelId="{1C2B14FA-0B04-42BF-9B84-C3EB568EF530}" type="sibTrans" cxnId="{36BFFDC4-E070-4367-A8C7-54CDA7AC744B}">
      <dgm:prSet/>
      <dgm:spPr/>
      <dgm:t>
        <a:bodyPr/>
        <a:lstStyle/>
        <a:p>
          <a:endParaRPr lang="en-US"/>
        </a:p>
      </dgm:t>
    </dgm:pt>
    <dgm:pt modelId="{9405323F-6809-4137-A98D-801CC64FED4E}">
      <dgm:prSet/>
      <dgm:spPr/>
      <dgm:t>
        <a:bodyPr/>
        <a:lstStyle/>
        <a:p>
          <a:r>
            <a:rPr lang="en-US" dirty="0"/>
            <a:t>Approval Authority - May be administratively approved; but cannot be administratively denied</a:t>
          </a:r>
        </a:p>
      </dgm:t>
    </dgm:pt>
    <dgm:pt modelId="{39755CA5-F2F7-48B2-82F8-06C27BA95295}" type="parTrans" cxnId="{31510428-9215-44CC-ABD2-E934A66A3370}">
      <dgm:prSet/>
      <dgm:spPr/>
      <dgm:t>
        <a:bodyPr/>
        <a:lstStyle/>
        <a:p>
          <a:endParaRPr lang="en-US"/>
        </a:p>
      </dgm:t>
    </dgm:pt>
    <dgm:pt modelId="{6164D8D0-9474-4816-9093-A05701CC4B04}" type="sibTrans" cxnId="{31510428-9215-44CC-ABD2-E934A66A3370}">
      <dgm:prSet/>
      <dgm:spPr/>
      <dgm:t>
        <a:bodyPr/>
        <a:lstStyle/>
        <a:p>
          <a:endParaRPr lang="en-US"/>
        </a:p>
      </dgm:t>
    </dgm:pt>
    <dgm:pt modelId="{4A305A8A-E569-4A6F-90CB-ABC932C770C0}">
      <dgm:prSet/>
      <dgm:spPr/>
      <dgm:t>
        <a:bodyPr/>
        <a:lstStyle/>
        <a:p>
          <a:pPr marL="365760" algn="just"/>
          <a:r>
            <a:rPr lang="en-US" dirty="0"/>
            <a:t>the changes do not attempt to amend or remove any covenants or restrictions; and</a:t>
          </a:r>
        </a:p>
      </dgm:t>
    </dgm:pt>
    <dgm:pt modelId="{AA5E9463-5A77-493B-AEA0-7BE0DDEF7DB9}" type="sibTrans" cxnId="{7CFD3740-AB34-4CEE-A786-1D1C3E2D0766}">
      <dgm:prSet/>
      <dgm:spPr/>
      <dgm:t>
        <a:bodyPr/>
        <a:lstStyle/>
        <a:p>
          <a:endParaRPr lang="en-US"/>
        </a:p>
      </dgm:t>
    </dgm:pt>
    <dgm:pt modelId="{F789974D-B578-41BB-B33E-5F9FB3188695}" type="parTrans" cxnId="{7CFD3740-AB34-4CEE-A786-1D1C3E2D0766}">
      <dgm:prSet/>
      <dgm:spPr/>
      <dgm:t>
        <a:bodyPr/>
        <a:lstStyle/>
        <a:p>
          <a:endParaRPr lang="en-US"/>
        </a:p>
      </dgm:t>
    </dgm:pt>
    <dgm:pt modelId="{78A32F49-2029-4630-8903-5EC96DC8BD3D}">
      <dgm:prSet/>
      <dgm:spPr/>
      <dgm:t>
        <a:bodyPr/>
        <a:lstStyle/>
        <a:p>
          <a:pPr marL="365760" algn="just"/>
          <a:r>
            <a:rPr lang="en-US" dirty="0"/>
            <a:t>the area covered by the changes is located in an area that the City Council has approved, after a public hearing, as a residential improvement area; </a:t>
          </a:r>
        </a:p>
      </dgm:t>
    </dgm:pt>
    <dgm:pt modelId="{DE0D1E79-F65A-4292-9EF6-EFF8FDAEF39B}" type="sibTrans" cxnId="{AE11CAAF-4DC2-4A89-8E3F-0EE1C93F805E}">
      <dgm:prSet/>
      <dgm:spPr/>
      <dgm:t>
        <a:bodyPr/>
        <a:lstStyle/>
        <a:p>
          <a:endParaRPr lang="en-US"/>
        </a:p>
      </dgm:t>
    </dgm:pt>
    <dgm:pt modelId="{B60C5C94-5C37-4491-8D66-8746217C92E7}" type="parTrans" cxnId="{AE11CAAF-4DC2-4A89-8E3F-0EE1C93F805E}">
      <dgm:prSet/>
      <dgm:spPr/>
      <dgm:t>
        <a:bodyPr/>
        <a:lstStyle/>
        <a:p>
          <a:endParaRPr lang="en-US"/>
        </a:p>
      </dgm:t>
    </dgm:pt>
    <dgm:pt modelId="{C0815D9E-43CB-4326-975C-BB308322F52A}" type="pres">
      <dgm:prSet presAssocID="{363EE703-E770-4CB4-B857-E5E98DECBD28}" presName="linear" presStyleCnt="0">
        <dgm:presLayoutVars>
          <dgm:animLvl val="lvl"/>
          <dgm:resizeHandles val="exact"/>
        </dgm:presLayoutVars>
      </dgm:prSet>
      <dgm:spPr/>
      <dgm:t>
        <a:bodyPr/>
        <a:lstStyle/>
        <a:p>
          <a:endParaRPr lang="en-US"/>
        </a:p>
      </dgm:t>
    </dgm:pt>
    <dgm:pt modelId="{4270A9B4-1699-4169-8528-6237DDB99E85}" type="pres">
      <dgm:prSet presAssocID="{EF66B712-0CB3-4713-9E58-A58216F593A4}" presName="parentText" presStyleLbl="node1" presStyleIdx="0" presStyleCnt="2">
        <dgm:presLayoutVars>
          <dgm:chMax val="0"/>
          <dgm:bulletEnabled val="1"/>
        </dgm:presLayoutVars>
      </dgm:prSet>
      <dgm:spPr/>
      <dgm:t>
        <a:bodyPr/>
        <a:lstStyle/>
        <a:p>
          <a:endParaRPr lang="en-US"/>
        </a:p>
      </dgm:t>
    </dgm:pt>
    <dgm:pt modelId="{C78B47CA-0476-4948-8456-EF3CEC7F31CF}" type="pres">
      <dgm:prSet presAssocID="{EF66B712-0CB3-4713-9E58-A58216F593A4}" presName="childText" presStyleLbl="revTx" presStyleIdx="0" presStyleCnt="1">
        <dgm:presLayoutVars>
          <dgm:bulletEnabled val="1"/>
        </dgm:presLayoutVars>
      </dgm:prSet>
      <dgm:spPr/>
      <dgm:t>
        <a:bodyPr/>
        <a:lstStyle/>
        <a:p>
          <a:endParaRPr lang="en-US"/>
        </a:p>
      </dgm:t>
    </dgm:pt>
    <dgm:pt modelId="{6E4EB322-A1B0-4557-9620-B3B60EF41B8E}" type="pres">
      <dgm:prSet presAssocID="{9405323F-6809-4137-A98D-801CC64FED4E}" presName="parentText" presStyleLbl="node1" presStyleIdx="1" presStyleCnt="2">
        <dgm:presLayoutVars>
          <dgm:chMax val="0"/>
          <dgm:bulletEnabled val="1"/>
        </dgm:presLayoutVars>
      </dgm:prSet>
      <dgm:spPr/>
      <dgm:t>
        <a:bodyPr/>
        <a:lstStyle/>
        <a:p>
          <a:endParaRPr lang="en-US"/>
        </a:p>
      </dgm:t>
    </dgm:pt>
  </dgm:ptLst>
  <dgm:cxnLst>
    <dgm:cxn modelId="{DD44AF29-E34D-4BBD-A97B-AF1E39BB5B0F}" type="presOf" srcId="{560D43E2-EC8C-4EB3-BDA1-60D66C8C7A3B}" destId="{C78B47CA-0476-4948-8456-EF3CEC7F31CF}" srcOrd="0" destOrd="9" presId="urn:microsoft.com/office/officeart/2005/8/layout/vList2"/>
    <dgm:cxn modelId="{D07FA6F4-3FB8-43D3-BFBA-4F6E89819EE0}" srcId="{EF66B712-0CB3-4713-9E58-A58216F593A4}" destId="{02452E82-0815-4F39-9F38-48C7442B7F10}" srcOrd="1" destOrd="0" parTransId="{8663F4C4-7DF4-4A93-95E4-9D59B8A87119}" sibTransId="{E84BF052-6501-4708-B1D4-8AD284B1F6C8}"/>
    <dgm:cxn modelId="{31510428-9215-44CC-ABD2-E934A66A3370}" srcId="{363EE703-E770-4CB4-B857-E5E98DECBD28}" destId="{9405323F-6809-4137-A98D-801CC64FED4E}" srcOrd="1" destOrd="0" parTransId="{39755CA5-F2F7-48B2-82F8-06C27BA95295}" sibTransId="{6164D8D0-9474-4816-9093-A05701CC4B04}"/>
    <dgm:cxn modelId="{6002E56D-FD56-4F42-8C35-2FE18D5CDD16}" type="presOf" srcId="{ED4408EE-DF58-44B7-9775-F31279B7A300}" destId="{C78B47CA-0476-4948-8456-EF3CEC7F31CF}" srcOrd="0" destOrd="8" presId="urn:microsoft.com/office/officeart/2005/8/layout/vList2"/>
    <dgm:cxn modelId="{4577AEDA-4193-4809-AF2B-E1FF88AF556D}" type="presOf" srcId="{4E6B8DFD-71D7-4C41-86A4-E6AAFB25047B}" destId="{C78B47CA-0476-4948-8456-EF3CEC7F31CF}" srcOrd="0" destOrd="3" presId="urn:microsoft.com/office/officeart/2005/8/layout/vList2"/>
    <dgm:cxn modelId="{AA29CA3D-7BC1-43AE-91C8-D3151E219EAB}" srcId="{EF66B712-0CB3-4713-9E58-A58216F593A4}" destId="{34775726-C736-4AF3-97BA-C6803676C102}" srcOrd="2" destOrd="0" parTransId="{091C9FDF-4692-4732-BA0A-ABB0F175A00A}" sibTransId="{CC529E19-CEF4-47EA-84AF-43B58163F281}"/>
    <dgm:cxn modelId="{2A110621-B165-4347-A7F6-B524EFF0999F}" type="presOf" srcId="{9405323F-6809-4137-A98D-801CC64FED4E}" destId="{6E4EB322-A1B0-4557-9620-B3B60EF41B8E}" srcOrd="0" destOrd="0" presId="urn:microsoft.com/office/officeart/2005/8/layout/vList2"/>
    <dgm:cxn modelId="{DC268652-ACBD-4067-A2DD-65304EF59245}" type="presOf" srcId="{B9688619-9E40-49C8-AE75-1B5BF3771A7B}" destId="{C78B47CA-0476-4948-8456-EF3CEC7F31CF}" srcOrd="0" destOrd="11" presId="urn:microsoft.com/office/officeart/2005/8/layout/vList2"/>
    <dgm:cxn modelId="{F8A99CAA-59B8-4D00-A40B-4A0B757AB62D}" type="presOf" srcId="{363EE703-E770-4CB4-B857-E5E98DECBD28}" destId="{C0815D9E-43CB-4326-975C-BB308322F52A}" srcOrd="0" destOrd="0" presId="urn:microsoft.com/office/officeart/2005/8/layout/vList2"/>
    <dgm:cxn modelId="{47DBF440-B019-48DD-BFD1-69804AC6A52E}" srcId="{5A6619BC-071B-4568-B660-30F70BD2F6C7}" destId="{ED4408EE-DF58-44B7-9775-F31279B7A300}" srcOrd="0" destOrd="0" parTransId="{B8668B5F-D290-43D5-91C6-2D1EFA06773E}" sibTransId="{0B205344-6B46-4042-B9A1-3A47A4B1BF90}"/>
    <dgm:cxn modelId="{E3566BC2-1273-42CC-875E-2AFC76CD565B}" type="presOf" srcId="{02452E82-0815-4F39-9F38-48C7442B7F10}" destId="{C78B47CA-0476-4948-8456-EF3CEC7F31CF}" srcOrd="0" destOrd="1" presId="urn:microsoft.com/office/officeart/2005/8/layout/vList2"/>
    <dgm:cxn modelId="{63163F1B-15AD-425B-A3E5-D90EF9929271}" srcId="{363EE703-E770-4CB4-B857-E5E98DECBD28}" destId="{EF66B712-0CB3-4713-9E58-A58216F593A4}" srcOrd="0" destOrd="0" parTransId="{89C8B6E0-EA28-4E9D-B71C-1CBBC5E85269}" sibTransId="{960C68DD-0202-4FCF-BB46-064B1068C934}"/>
    <dgm:cxn modelId="{F9F3E5F6-7090-4165-ACAD-6540A12A7A44}" type="presOf" srcId="{78A32F49-2029-4630-8903-5EC96DC8BD3D}" destId="{C78B47CA-0476-4948-8456-EF3CEC7F31CF}" srcOrd="0" destOrd="6" presId="urn:microsoft.com/office/officeart/2005/8/layout/vList2"/>
    <dgm:cxn modelId="{7CFD3740-AB34-4CEE-A786-1D1C3E2D0766}" srcId="{4E6B8DFD-71D7-4C41-86A4-E6AAFB25047B}" destId="{4A305A8A-E569-4A6F-90CB-ABC932C770C0}" srcOrd="1" destOrd="0" parTransId="{F789974D-B578-41BB-B33E-5F9FB3188695}" sibTransId="{AA5E9463-5A77-493B-AEA0-7BE0DDEF7DB9}"/>
    <dgm:cxn modelId="{8BECBB83-5B6D-486C-BD10-588B274EE449}" srcId="{EF66B712-0CB3-4713-9E58-A58216F593A4}" destId="{746EDC06-7F5E-4BB1-8ACD-7EE10F58C886}" srcOrd="0" destOrd="0" parTransId="{E4CEB970-5F2A-4958-A301-7F2C9CE5D9D7}" sibTransId="{75BE8085-0776-4D13-809F-979293D4A151}"/>
    <dgm:cxn modelId="{36BFFDC4-E070-4367-A8C7-54CDA7AC744B}" srcId="{5A6619BC-071B-4568-B660-30F70BD2F6C7}" destId="{B9688619-9E40-49C8-AE75-1B5BF3771A7B}" srcOrd="3" destOrd="0" parTransId="{A55CDB4B-71B4-4EF4-94DB-CD92CF72A5AE}" sibTransId="{1C2B14FA-0B04-42BF-9B84-C3EB568EF530}"/>
    <dgm:cxn modelId="{E3F7C85E-F9F4-46E7-AA48-2AF04826AF2D}" type="presOf" srcId="{EF66B712-0CB3-4713-9E58-A58216F593A4}" destId="{4270A9B4-1699-4169-8528-6237DDB99E85}" srcOrd="0" destOrd="0" presId="urn:microsoft.com/office/officeart/2005/8/layout/vList2"/>
    <dgm:cxn modelId="{5B0481E0-1823-48DF-B958-A4E7EFF3525B}" type="presOf" srcId="{746EDC06-7F5E-4BB1-8ACD-7EE10F58C886}" destId="{C78B47CA-0476-4948-8456-EF3CEC7F31CF}" srcOrd="0" destOrd="0" presId="urn:microsoft.com/office/officeart/2005/8/layout/vList2"/>
    <dgm:cxn modelId="{CE21B63C-ABA2-4EF5-BC66-000313F46D67}" type="presOf" srcId="{5A6619BC-071B-4568-B660-30F70BD2F6C7}" destId="{C78B47CA-0476-4948-8456-EF3CEC7F31CF}" srcOrd="0" destOrd="7" presId="urn:microsoft.com/office/officeart/2005/8/layout/vList2"/>
    <dgm:cxn modelId="{38B64C49-4F33-42AF-A060-93F026ABFBA2}" srcId="{4E6B8DFD-71D7-4C41-86A4-E6AAFB25047B}" destId="{AF6FE0FB-8F2C-4C60-8301-694E43B6027B}" srcOrd="0" destOrd="0" parTransId="{60DDF444-D1C0-4EF4-A906-A86660B18462}" sibTransId="{196E8D8A-DE23-4215-B564-77FB8C67D787}"/>
    <dgm:cxn modelId="{74812123-2ED0-4102-B0A8-7F0C8F41A198}" type="presOf" srcId="{AF6FE0FB-8F2C-4C60-8301-694E43B6027B}" destId="{C78B47CA-0476-4948-8456-EF3CEC7F31CF}" srcOrd="0" destOrd="4" presId="urn:microsoft.com/office/officeart/2005/8/layout/vList2"/>
    <dgm:cxn modelId="{14E96E26-2621-497C-A560-B0AD63238059}" type="presOf" srcId="{34775726-C736-4AF3-97BA-C6803676C102}" destId="{C78B47CA-0476-4948-8456-EF3CEC7F31CF}" srcOrd="0" destOrd="2" presId="urn:microsoft.com/office/officeart/2005/8/layout/vList2"/>
    <dgm:cxn modelId="{9AED6F41-1D90-4579-8774-997245E8A8D6}" srcId="{5A6619BC-071B-4568-B660-30F70BD2F6C7}" destId="{560D43E2-EC8C-4EB3-BDA1-60D66C8C7A3B}" srcOrd="1" destOrd="0" parTransId="{11EDEF4F-7424-459B-A5E1-0041499B0F43}" sibTransId="{03918C31-EB22-4855-B32F-42DFB7D03FC7}"/>
    <dgm:cxn modelId="{0C6AAADA-FA74-4E68-85B0-FCB178249CF3}" srcId="{EF66B712-0CB3-4713-9E58-A58216F593A4}" destId="{5A6619BC-071B-4568-B660-30F70BD2F6C7}" srcOrd="4" destOrd="0" parTransId="{2F469190-CA5C-4372-ABCF-39EAC335E8F4}" sibTransId="{45DA4D3C-45D8-41BF-9F9F-5F274B37DCF2}"/>
    <dgm:cxn modelId="{6764FD40-CB26-46CC-9CAA-885521561C18}" srcId="{EF66B712-0CB3-4713-9E58-A58216F593A4}" destId="{4E6B8DFD-71D7-4C41-86A4-E6AAFB25047B}" srcOrd="3" destOrd="0" parTransId="{B23D51A8-D63A-4574-A582-3D7030FF7DB5}" sibTransId="{1F3DA5C9-BACC-4DBB-ABDE-025BEDD7DB83}"/>
    <dgm:cxn modelId="{AE11CAAF-4DC2-4A89-8E3F-0EE1C93F805E}" srcId="{4E6B8DFD-71D7-4C41-86A4-E6AAFB25047B}" destId="{78A32F49-2029-4630-8903-5EC96DC8BD3D}" srcOrd="2" destOrd="0" parTransId="{B60C5C94-5C37-4491-8D66-8746217C92E7}" sibTransId="{DE0D1E79-F65A-4292-9EF6-EFF8FDAEF39B}"/>
    <dgm:cxn modelId="{FC3FCAB9-B8E9-477A-ADF6-239D6ED56ACD}" type="presOf" srcId="{0956B62A-657B-4873-8511-0981CBF227BD}" destId="{C78B47CA-0476-4948-8456-EF3CEC7F31CF}" srcOrd="0" destOrd="10" presId="urn:microsoft.com/office/officeart/2005/8/layout/vList2"/>
    <dgm:cxn modelId="{06B35944-EB7B-43DF-BA59-EFA43314E01A}" srcId="{5A6619BC-071B-4568-B660-30F70BD2F6C7}" destId="{0956B62A-657B-4873-8511-0981CBF227BD}" srcOrd="2" destOrd="0" parTransId="{1F5C41AF-EAF2-4D69-AE72-8F7A6B5BB4DF}" sibTransId="{585FF855-DE51-4B8E-8785-28F2C5CEE10C}"/>
    <dgm:cxn modelId="{3499BA59-2228-4A95-B23E-B8DEF839C129}" type="presOf" srcId="{4A305A8A-E569-4A6F-90CB-ABC932C770C0}" destId="{C78B47CA-0476-4948-8456-EF3CEC7F31CF}" srcOrd="0" destOrd="5" presId="urn:microsoft.com/office/officeart/2005/8/layout/vList2"/>
    <dgm:cxn modelId="{9FBA7E16-4E90-4C04-8912-113D0AEBF08F}" type="presParOf" srcId="{C0815D9E-43CB-4326-975C-BB308322F52A}" destId="{4270A9B4-1699-4169-8528-6237DDB99E85}" srcOrd="0" destOrd="0" presId="urn:microsoft.com/office/officeart/2005/8/layout/vList2"/>
    <dgm:cxn modelId="{8F78DA6A-7F96-4135-8DF5-90BDF8361111}" type="presParOf" srcId="{C0815D9E-43CB-4326-975C-BB308322F52A}" destId="{C78B47CA-0476-4948-8456-EF3CEC7F31CF}" srcOrd="1" destOrd="0" presId="urn:microsoft.com/office/officeart/2005/8/layout/vList2"/>
    <dgm:cxn modelId="{DAE05A8B-06CE-4416-A47E-B2BD1B79D61E}" type="presParOf" srcId="{C0815D9E-43CB-4326-975C-BB308322F52A}" destId="{6E4EB322-A1B0-4557-9620-B3B60EF41B8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4744A6-2E05-41BF-9DB2-464DDCFE2B22}"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97A5A71B-BA1D-454C-8C70-BB15EEB1650E}">
      <dgm:prSet/>
      <dgm:spPr/>
      <dgm:t>
        <a:bodyPr/>
        <a:lstStyle/>
        <a:p>
          <a:r>
            <a:rPr lang="en-US" dirty="0"/>
            <a:t>Used for replating a subdivision or part of a subdivision without vacating the original plat. This can include:</a:t>
          </a:r>
        </a:p>
      </dgm:t>
    </dgm:pt>
    <dgm:pt modelId="{32B2D46F-C4B9-40FE-A3FF-463B40B96DAE}" type="parTrans" cxnId="{E86E9C53-0F61-432A-8848-03AD26105BE8}">
      <dgm:prSet/>
      <dgm:spPr/>
      <dgm:t>
        <a:bodyPr/>
        <a:lstStyle/>
        <a:p>
          <a:endParaRPr lang="en-US"/>
        </a:p>
      </dgm:t>
    </dgm:pt>
    <dgm:pt modelId="{008BD426-2897-457A-8894-A845B7635330}" type="sibTrans" cxnId="{E86E9C53-0F61-432A-8848-03AD26105BE8}">
      <dgm:prSet/>
      <dgm:spPr/>
      <dgm:t>
        <a:bodyPr/>
        <a:lstStyle/>
        <a:p>
          <a:endParaRPr lang="en-US"/>
        </a:p>
      </dgm:t>
    </dgm:pt>
    <dgm:pt modelId="{BCA06008-4AEC-4043-A50B-16B4054F7596}">
      <dgm:prSet/>
      <dgm:spPr/>
      <dgm:t>
        <a:bodyPr/>
        <a:lstStyle/>
        <a:p>
          <a:r>
            <a:rPr lang="en-US" dirty="0"/>
            <a:t>Resubdivision of land creating new lots</a:t>
          </a:r>
        </a:p>
      </dgm:t>
    </dgm:pt>
    <dgm:pt modelId="{8C8FDF74-511B-4CF5-B835-5BCC62D4F20D}" type="parTrans" cxnId="{25DBF748-179A-41E0-AD8D-D110C1F4D25D}">
      <dgm:prSet/>
      <dgm:spPr/>
      <dgm:t>
        <a:bodyPr/>
        <a:lstStyle/>
        <a:p>
          <a:endParaRPr lang="en-US"/>
        </a:p>
      </dgm:t>
    </dgm:pt>
    <dgm:pt modelId="{085A130D-CE7F-4CC2-AA78-04C95780F1C4}" type="sibTrans" cxnId="{25DBF748-179A-41E0-AD8D-D110C1F4D25D}">
      <dgm:prSet/>
      <dgm:spPr/>
      <dgm:t>
        <a:bodyPr/>
        <a:lstStyle/>
        <a:p>
          <a:endParaRPr lang="en-US"/>
        </a:p>
      </dgm:t>
    </dgm:pt>
    <dgm:pt modelId="{61EADAAD-A70B-4CE2-912B-F8414D1E8810}">
      <dgm:prSet/>
      <dgm:spPr/>
      <dgm:t>
        <a:bodyPr/>
        <a:lstStyle/>
        <a:p>
          <a:r>
            <a:rPr lang="en-US" dirty="0"/>
            <a:t>Addition of unplatted land to a platted lot</a:t>
          </a:r>
        </a:p>
      </dgm:t>
    </dgm:pt>
    <dgm:pt modelId="{AAE69409-9F83-45BF-8AED-060DCD4DC740}" type="parTrans" cxnId="{F2D2B742-141F-43DE-A5EB-C65016EBBBB8}">
      <dgm:prSet/>
      <dgm:spPr/>
      <dgm:t>
        <a:bodyPr/>
        <a:lstStyle/>
        <a:p>
          <a:endParaRPr lang="en-US"/>
        </a:p>
      </dgm:t>
    </dgm:pt>
    <dgm:pt modelId="{71679645-2716-4050-9F55-370E8817BD34}" type="sibTrans" cxnId="{F2D2B742-141F-43DE-A5EB-C65016EBBBB8}">
      <dgm:prSet/>
      <dgm:spPr/>
      <dgm:t>
        <a:bodyPr/>
        <a:lstStyle/>
        <a:p>
          <a:endParaRPr lang="en-US"/>
        </a:p>
      </dgm:t>
    </dgm:pt>
    <dgm:pt modelId="{82B3BBFE-204D-42F7-932C-549811056977}">
      <dgm:prSet/>
      <dgm:spPr/>
      <dgm:t>
        <a:bodyPr/>
        <a:lstStyle/>
        <a:p>
          <a:r>
            <a:rPr lang="en-US" dirty="0"/>
            <a:t>Creation of new streets</a:t>
          </a:r>
        </a:p>
      </dgm:t>
    </dgm:pt>
    <dgm:pt modelId="{6400B148-E751-48A0-AB3A-E2E2E1C56344}" type="parTrans" cxnId="{B9931DCD-5D55-4DE9-8E97-469067562BD5}">
      <dgm:prSet/>
      <dgm:spPr/>
      <dgm:t>
        <a:bodyPr/>
        <a:lstStyle/>
        <a:p>
          <a:endParaRPr lang="en-US"/>
        </a:p>
      </dgm:t>
    </dgm:pt>
    <dgm:pt modelId="{574C7143-87DD-4E29-8F14-BF6FB4E54EC1}" type="sibTrans" cxnId="{B9931DCD-5D55-4DE9-8E97-469067562BD5}">
      <dgm:prSet/>
      <dgm:spPr/>
      <dgm:t>
        <a:bodyPr/>
        <a:lstStyle/>
        <a:p>
          <a:endParaRPr lang="en-US"/>
        </a:p>
      </dgm:t>
    </dgm:pt>
    <dgm:pt modelId="{63A68C60-E36E-410E-8EFF-26A3111DB42F}">
      <dgm:prSet/>
      <dgm:spPr/>
      <dgm:t>
        <a:bodyPr/>
        <a:lstStyle/>
        <a:p>
          <a:r>
            <a:rPr lang="en-US" dirty="0"/>
            <a:t>Other plat changes which would not be applicable to an amending plat</a:t>
          </a:r>
        </a:p>
      </dgm:t>
    </dgm:pt>
    <dgm:pt modelId="{11C90A52-BBC5-49C4-9E4B-D146F29A0405}" type="parTrans" cxnId="{D44322B5-E32A-49B4-9C4F-4A51998B6AB4}">
      <dgm:prSet/>
      <dgm:spPr/>
      <dgm:t>
        <a:bodyPr/>
        <a:lstStyle/>
        <a:p>
          <a:endParaRPr lang="en-US"/>
        </a:p>
      </dgm:t>
    </dgm:pt>
    <dgm:pt modelId="{3E1E2C12-FC3C-4E3F-876F-38181607777F}" type="sibTrans" cxnId="{D44322B5-E32A-49B4-9C4F-4A51998B6AB4}">
      <dgm:prSet/>
      <dgm:spPr/>
      <dgm:t>
        <a:bodyPr/>
        <a:lstStyle/>
        <a:p>
          <a:endParaRPr lang="en-US"/>
        </a:p>
      </dgm:t>
    </dgm:pt>
    <dgm:pt modelId="{6285D4A2-74A8-4F19-95C4-3802B2507463}">
      <dgm:prSet/>
      <dgm:spPr/>
      <dgm:t>
        <a:bodyPr/>
        <a:lstStyle/>
        <a:p>
          <a:r>
            <a:rPr lang="en-US" dirty="0"/>
            <a:t>Certain replats of residential property require notice and a public hearing, including:</a:t>
          </a:r>
        </a:p>
      </dgm:t>
    </dgm:pt>
    <dgm:pt modelId="{0803A1AC-E289-4EDD-8432-6AC5CAC19A10}" type="parTrans" cxnId="{4022CA1F-CFE2-4678-A20F-B411B7352C04}">
      <dgm:prSet/>
      <dgm:spPr/>
      <dgm:t>
        <a:bodyPr/>
        <a:lstStyle/>
        <a:p>
          <a:endParaRPr lang="en-US"/>
        </a:p>
      </dgm:t>
    </dgm:pt>
    <dgm:pt modelId="{4021E0F3-AC6B-4F38-A4FD-AF4341B4F6CB}" type="sibTrans" cxnId="{4022CA1F-CFE2-4678-A20F-B411B7352C04}">
      <dgm:prSet/>
      <dgm:spPr/>
      <dgm:t>
        <a:bodyPr/>
        <a:lstStyle/>
        <a:p>
          <a:endParaRPr lang="en-US"/>
        </a:p>
      </dgm:t>
    </dgm:pt>
    <dgm:pt modelId="{D2AD64C9-8E7E-4180-BE8C-4C99E182C4E3}">
      <dgm:prSet/>
      <dgm:spPr/>
      <dgm:t>
        <a:bodyPr/>
        <a:lstStyle/>
        <a:p>
          <a:r>
            <a:rPr lang="en-US" dirty="0"/>
            <a:t>Residential replats requiring a variance or exception require PH and notice</a:t>
          </a:r>
        </a:p>
      </dgm:t>
    </dgm:pt>
    <dgm:pt modelId="{B81FAEB2-7F5E-433F-B58D-0306B44612F7}" type="parTrans" cxnId="{DBB027FE-2641-4C56-A5D4-4C64DC5E35B4}">
      <dgm:prSet/>
      <dgm:spPr/>
      <dgm:t>
        <a:bodyPr/>
        <a:lstStyle/>
        <a:p>
          <a:endParaRPr lang="en-US"/>
        </a:p>
      </dgm:t>
    </dgm:pt>
    <dgm:pt modelId="{9395E690-4A44-48A0-976A-A0C86FCE50B7}" type="sibTrans" cxnId="{DBB027FE-2641-4C56-A5D4-4C64DC5E35B4}">
      <dgm:prSet/>
      <dgm:spPr/>
      <dgm:t>
        <a:bodyPr/>
        <a:lstStyle/>
        <a:p>
          <a:endParaRPr lang="en-US"/>
        </a:p>
      </dgm:t>
    </dgm:pt>
    <dgm:pt modelId="{E19A9920-7D4C-43C0-B951-E8F3C2027692}">
      <dgm:prSet/>
      <dgm:spPr/>
      <dgm:t>
        <a:bodyPr/>
        <a:lstStyle/>
        <a:p>
          <a:r>
            <a:rPr lang="en-US" dirty="0"/>
            <a:t>Residential replats not requiring a PH, require mailed notice of plat approval</a:t>
          </a:r>
        </a:p>
      </dgm:t>
    </dgm:pt>
    <dgm:pt modelId="{F5B3AF95-EEAD-4500-B675-2B85BABCD0C7}" type="parTrans" cxnId="{F50DB933-06A2-46DE-A37D-EB8C581FB1D3}">
      <dgm:prSet/>
      <dgm:spPr/>
      <dgm:t>
        <a:bodyPr/>
        <a:lstStyle/>
        <a:p>
          <a:endParaRPr lang="en-US"/>
        </a:p>
      </dgm:t>
    </dgm:pt>
    <dgm:pt modelId="{73D9C501-84FC-410F-B00D-FE1849DC33D7}" type="sibTrans" cxnId="{F50DB933-06A2-46DE-A37D-EB8C581FB1D3}">
      <dgm:prSet/>
      <dgm:spPr/>
      <dgm:t>
        <a:bodyPr/>
        <a:lstStyle/>
        <a:p>
          <a:endParaRPr lang="en-US"/>
        </a:p>
      </dgm:t>
    </dgm:pt>
    <dgm:pt modelId="{08277665-9E71-470F-8EE7-C309D7955850}">
      <dgm:prSet/>
      <dgm:spPr/>
      <dgm:t>
        <a:bodyPr/>
        <a:lstStyle/>
        <a:p>
          <a:r>
            <a:rPr lang="en-US" dirty="0"/>
            <a:t>See LGC 212.015</a:t>
          </a:r>
        </a:p>
      </dgm:t>
    </dgm:pt>
    <dgm:pt modelId="{6A25C60F-2E29-4489-8307-EB90FC44D9BD}" type="parTrans" cxnId="{7536C36C-9484-4158-86D3-E742517C1F93}">
      <dgm:prSet/>
      <dgm:spPr/>
      <dgm:t>
        <a:bodyPr/>
        <a:lstStyle/>
        <a:p>
          <a:endParaRPr lang="en-US"/>
        </a:p>
      </dgm:t>
    </dgm:pt>
    <dgm:pt modelId="{05F0490D-42C7-4690-A000-EC5C7058628F}" type="sibTrans" cxnId="{7536C36C-9484-4158-86D3-E742517C1F93}">
      <dgm:prSet/>
      <dgm:spPr/>
      <dgm:t>
        <a:bodyPr/>
        <a:lstStyle/>
        <a:p>
          <a:endParaRPr lang="en-US"/>
        </a:p>
      </dgm:t>
    </dgm:pt>
    <dgm:pt modelId="{CB11A9F4-34C9-43EE-B632-E04BFCD84CD5}">
      <dgm:prSet/>
      <dgm:spPr/>
      <dgm:t>
        <a:bodyPr/>
        <a:lstStyle/>
        <a:p>
          <a:r>
            <a:rPr lang="en-US" dirty="0"/>
            <a:t>Approval Authority:</a:t>
          </a:r>
        </a:p>
      </dgm:t>
    </dgm:pt>
    <dgm:pt modelId="{6FBD4209-E15C-4E87-9757-896E177C3B99}" type="parTrans" cxnId="{1044E0B9-D01A-4D6A-B228-0A5047E37ABD}">
      <dgm:prSet/>
      <dgm:spPr/>
      <dgm:t>
        <a:bodyPr/>
        <a:lstStyle/>
        <a:p>
          <a:endParaRPr lang="en-US"/>
        </a:p>
      </dgm:t>
    </dgm:pt>
    <dgm:pt modelId="{0015A58B-09C2-4F63-A662-6D2FC7CCA3D4}" type="sibTrans" cxnId="{1044E0B9-D01A-4D6A-B228-0A5047E37ABD}">
      <dgm:prSet/>
      <dgm:spPr/>
      <dgm:t>
        <a:bodyPr/>
        <a:lstStyle/>
        <a:p>
          <a:endParaRPr lang="en-US"/>
        </a:p>
      </dgm:t>
    </dgm:pt>
    <dgm:pt modelId="{6806E190-FBA4-4FF7-99A6-A83F69630470}">
      <dgm:prSet/>
      <dgm:spPr/>
      <dgm:t>
        <a:bodyPr/>
        <a:lstStyle/>
        <a:p>
          <a:r>
            <a:rPr lang="en-US" dirty="0"/>
            <a:t>P&amp;Z or City Council or Both</a:t>
          </a:r>
        </a:p>
      </dgm:t>
    </dgm:pt>
    <dgm:pt modelId="{52503E81-F544-4135-8368-D92C7FC4A85F}" type="parTrans" cxnId="{A1461FE9-C6E3-4528-8477-346397766863}">
      <dgm:prSet/>
      <dgm:spPr/>
      <dgm:t>
        <a:bodyPr/>
        <a:lstStyle/>
        <a:p>
          <a:endParaRPr lang="en-US"/>
        </a:p>
      </dgm:t>
    </dgm:pt>
    <dgm:pt modelId="{DDECE5BC-7B80-41FA-AF6D-13F74FD9DB8E}" type="sibTrans" cxnId="{A1461FE9-C6E3-4528-8477-346397766863}">
      <dgm:prSet/>
      <dgm:spPr/>
      <dgm:t>
        <a:bodyPr/>
        <a:lstStyle/>
        <a:p>
          <a:endParaRPr lang="en-US"/>
        </a:p>
      </dgm:t>
    </dgm:pt>
    <dgm:pt modelId="{F124B805-DC11-4DE7-ADAE-E96652E13BFD}">
      <dgm:prSet/>
      <dgm:spPr/>
      <dgm:t>
        <a:bodyPr/>
        <a:lstStyle/>
        <a:p>
          <a:r>
            <a:rPr lang="en-US" dirty="0"/>
            <a:t>City may delegate approval to City Administration for replats which do not create new street or extend municipal facilities </a:t>
          </a:r>
        </a:p>
      </dgm:t>
    </dgm:pt>
    <dgm:pt modelId="{F5578F07-EED0-4741-A3F9-123087A3CA59}" type="parTrans" cxnId="{190A25D3-4C34-4BE2-B5C6-FFECD9C42557}">
      <dgm:prSet/>
      <dgm:spPr/>
      <dgm:t>
        <a:bodyPr/>
        <a:lstStyle/>
        <a:p>
          <a:endParaRPr lang="en-US"/>
        </a:p>
      </dgm:t>
    </dgm:pt>
    <dgm:pt modelId="{01E7AB07-1652-4043-9C7E-4B7EC57B420C}" type="sibTrans" cxnId="{190A25D3-4C34-4BE2-B5C6-FFECD9C42557}">
      <dgm:prSet/>
      <dgm:spPr/>
      <dgm:t>
        <a:bodyPr/>
        <a:lstStyle/>
        <a:p>
          <a:endParaRPr lang="en-US"/>
        </a:p>
      </dgm:t>
    </dgm:pt>
    <dgm:pt modelId="{9D94C5BE-71A4-4A87-A1AC-5FAB1782A456}" type="pres">
      <dgm:prSet presAssocID="{074744A6-2E05-41BF-9DB2-464DDCFE2B22}" presName="Name0" presStyleCnt="0">
        <dgm:presLayoutVars>
          <dgm:dir/>
          <dgm:animLvl val="lvl"/>
          <dgm:resizeHandles val="exact"/>
        </dgm:presLayoutVars>
      </dgm:prSet>
      <dgm:spPr/>
      <dgm:t>
        <a:bodyPr/>
        <a:lstStyle/>
        <a:p>
          <a:endParaRPr lang="en-US"/>
        </a:p>
      </dgm:t>
    </dgm:pt>
    <dgm:pt modelId="{2C4909A6-9959-40A6-9986-768023F6C23F}" type="pres">
      <dgm:prSet presAssocID="{97A5A71B-BA1D-454C-8C70-BB15EEB1650E}" presName="composite" presStyleCnt="0"/>
      <dgm:spPr/>
    </dgm:pt>
    <dgm:pt modelId="{ABC54C09-43A4-4DD1-A26F-835DD9117852}" type="pres">
      <dgm:prSet presAssocID="{97A5A71B-BA1D-454C-8C70-BB15EEB1650E}" presName="parTx" presStyleLbl="alignNode1" presStyleIdx="0" presStyleCnt="3">
        <dgm:presLayoutVars>
          <dgm:chMax val="0"/>
          <dgm:chPref val="0"/>
          <dgm:bulletEnabled val="1"/>
        </dgm:presLayoutVars>
      </dgm:prSet>
      <dgm:spPr/>
      <dgm:t>
        <a:bodyPr/>
        <a:lstStyle/>
        <a:p>
          <a:endParaRPr lang="en-US"/>
        </a:p>
      </dgm:t>
    </dgm:pt>
    <dgm:pt modelId="{BFF0C25E-B5BB-4366-9AD1-87145CB3D48B}" type="pres">
      <dgm:prSet presAssocID="{97A5A71B-BA1D-454C-8C70-BB15EEB1650E}" presName="desTx" presStyleLbl="alignAccFollowNode1" presStyleIdx="0" presStyleCnt="3">
        <dgm:presLayoutVars>
          <dgm:bulletEnabled val="1"/>
        </dgm:presLayoutVars>
      </dgm:prSet>
      <dgm:spPr/>
      <dgm:t>
        <a:bodyPr/>
        <a:lstStyle/>
        <a:p>
          <a:endParaRPr lang="en-US"/>
        </a:p>
      </dgm:t>
    </dgm:pt>
    <dgm:pt modelId="{CAF38B03-A17E-48EC-8F89-6DFC5B76FDD6}" type="pres">
      <dgm:prSet presAssocID="{008BD426-2897-457A-8894-A845B7635330}" presName="space" presStyleCnt="0"/>
      <dgm:spPr/>
    </dgm:pt>
    <dgm:pt modelId="{F8C2C2AC-2818-48FF-B195-04783668BE50}" type="pres">
      <dgm:prSet presAssocID="{6285D4A2-74A8-4F19-95C4-3802B2507463}" presName="composite" presStyleCnt="0"/>
      <dgm:spPr/>
    </dgm:pt>
    <dgm:pt modelId="{26858408-9973-4B87-AABD-CD88D14C0E82}" type="pres">
      <dgm:prSet presAssocID="{6285D4A2-74A8-4F19-95C4-3802B2507463}" presName="parTx" presStyleLbl="alignNode1" presStyleIdx="1" presStyleCnt="3">
        <dgm:presLayoutVars>
          <dgm:chMax val="0"/>
          <dgm:chPref val="0"/>
          <dgm:bulletEnabled val="1"/>
        </dgm:presLayoutVars>
      </dgm:prSet>
      <dgm:spPr/>
      <dgm:t>
        <a:bodyPr/>
        <a:lstStyle/>
        <a:p>
          <a:endParaRPr lang="en-US"/>
        </a:p>
      </dgm:t>
    </dgm:pt>
    <dgm:pt modelId="{1B7B153C-B0C6-449E-9710-5F751D33751A}" type="pres">
      <dgm:prSet presAssocID="{6285D4A2-74A8-4F19-95C4-3802B2507463}" presName="desTx" presStyleLbl="alignAccFollowNode1" presStyleIdx="1" presStyleCnt="3">
        <dgm:presLayoutVars>
          <dgm:bulletEnabled val="1"/>
        </dgm:presLayoutVars>
      </dgm:prSet>
      <dgm:spPr/>
      <dgm:t>
        <a:bodyPr/>
        <a:lstStyle/>
        <a:p>
          <a:endParaRPr lang="en-US"/>
        </a:p>
      </dgm:t>
    </dgm:pt>
    <dgm:pt modelId="{10BC89AD-F2DE-40E0-A6A2-A8DC3F2FD43E}" type="pres">
      <dgm:prSet presAssocID="{4021E0F3-AC6B-4F38-A4FD-AF4341B4F6CB}" presName="space" presStyleCnt="0"/>
      <dgm:spPr/>
    </dgm:pt>
    <dgm:pt modelId="{69F6E434-9B91-4C7E-A6F1-6C22CD7FD8E7}" type="pres">
      <dgm:prSet presAssocID="{CB11A9F4-34C9-43EE-B632-E04BFCD84CD5}" presName="composite" presStyleCnt="0"/>
      <dgm:spPr/>
    </dgm:pt>
    <dgm:pt modelId="{1C9659BC-C1A8-4D5D-A9AE-35042F9AB7EA}" type="pres">
      <dgm:prSet presAssocID="{CB11A9F4-34C9-43EE-B632-E04BFCD84CD5}" presName="parTx" presStyleLbl="alignNode1" presStyleIdx="2" presStyleCnt="3">
        <dgm:presLayoutVars>
          <dgm:chMax val="0"/>
          <dgm:chPref val="0"/>
          <dgm:bulletEnabled val="1"/>
        </dgm:presLayoutVars>
      </dgm:prSet>
      <dgm:spPr/>
      <dgm:t>
        <a:bodyPr/>
        <a:lstStyle/>
        <a:p>
          <a:endParaRPr lang="en-US"/>
        </a:p>
      </dgm:t>
    </dgm:pt>
    <dgm:pt modelId="{E6BFAEA7-8BE6-4F3B-819A-30FEF4D31164}" type="pres">
      <dgm:prSet presAssocID="{CB11A9F4-34C9-43EE-B632-E04BFCD84CD5}" presName="desTx" presStyleLbl="alignAccFollowNode1" presStyleIdx="2" presStyleCnt="3">
        <dgm:presLayoutVars>
          <dgm:bulletEnabled val="1"/>
        </dgm:presLayoutVars>
      </dgm:prSet>
      <dgm:spPr/>
      <dgm:t>
        <a:bodyPr/>
        <a:lstStyle/>
        <a:p>
          <a:endParaRPr lang="en-US"/>
        </a:p>
      </dgm:t>
    </dgm:pt>
  </dgm:ptLst>
  <dgm:cxnLst>
    <dgm:cxn modelId="{EC0C0D11-50AD-4850-AF92-AB0C230893F0}" type="presOf" srcId="{97A5A71B-BA1D-454C-8C70-BB15EEB1650E}" destId="{ABC54C09-43A4-4DD1-A26F-835DD9117852}" srcOrd="0" destOrd="0" presId="urn:microsoft.com/office/officeart/2005/8/layout/hList1"/>
    <dgm:cxn modelId="{9D28C243-60CB-48AC-9A24-B776641C9EA4}" type="presOf" srcId="{61EADAAD-A70B-4CE2-912B-F8414D1E8810}" destId="{BFF0C25E-B5BB-4366-9AD1-87145CB3D48B}" srcOrd="0" destOrd="1" presId="urn:microsoft.com/office/officeart/2005/8/layout/hList1"/>
    <dgm:cxn modelId="{EC075790-20D1-4793-8F28-C0A2AA4D9F2B}" type="presOf" srcId="{6806E190-FBA4-4FF7-99A6-A83F69630470}" destId="{E6BFAEA7-8BE6-4F3B-819A-30FEF4D31164}" srcOrd="0" destOrd="0" presId="urn:microsoft.com/office/officeart/2005/8/layout/hList1"/>
    <dgm:cxn modelId="{71F04DBF-B8F5-4612-8CEC-9ED97AB9BB76}" type="presOf" srcId="{E19A9920-7D4C-43C0-B951-E8F3C2027692}" destId="{1B7B153C-B0C6-449E-9710-5F751D33751A}" srcOrd="0" destOrd="1" presId="urn:microsoft.com/office/officeart/2005/8/layout/hList1"/>
    <dgm:cxn modelId="{F50DB933-06A2-46DE-A37D-EB8C581FB1D3}" srcId="{6285D4A2-74A8-4F19-95C4-3802B2507463}" destId="{E19A9920-7D4C-43C0-B951-E8F3C2027692}" srcOrd="1" destOrd="0" parTransId="{F5B3AF95-EEAD-4500-B675-2B85BABCD0C7}" sibTransId="{73D9C501-84FC-410F-B00D-FE1849DC33D7}"/>
    <dgm:cxn modelId="{1044E0B9-D01A-4D6A-B228-0A5047E37ABD}" srcId="{074744A6-2E05-41BF-9DB2-464DDCFE2B22}" destId="{CB11A9F4-34C9-43EE-B632-E04BFCD84CD5}" srcOrd="2" destOrd="0" parTransId="{6FBD4209-E15C-4E87-9757-896E177C3B99}" sibTransId="{0015A58B-09C2-4F63-A662-6D2FC7CCA3D4}"/>
    <dgm:cxn modelId="{A81BC45C-4109-43AD-8059-F848F35E61A5}" type="presOf" srcId="{D2AD64C9-8E7E-4180-BE8C-4C99E182C4E3}" destId="{1B7B153C-B0C6-449E-9710-5F751D33751A}" srcOrd="0" destOrd="0" presId="urn:microsoft.com/office/officeart/2005/8/layout/hList1"/>
    <dgm:cxn modelId="{D17606C3-E7B8-4C6B-A54D-350CEDBCA6AF}" type="presOf" srcId="{63A68C60-E36E-410E-8EFF-26A3111DB42F}" destId="{BFF0C25E-B5BB-4366-9AD1-87145CB3D48B}" srcOrd="0" destOrd="3" presId="urn:microsoft.com/office/officeart/2005/8/layout/hList1"/>
    <dgm:cxn modelId="{D44322B5-E32A-49B4-9C4F-4A51998B6AB4}" srcId="{97A5A71B-BA1D-454C-8C70-BB15EEB1650E}" destId="{63A68C60-E36E-410E-8EFF-26A3111DB42F}" srcOrd="3" destOrd="0" parTransId="{11C90A52-BBC5-49C4-9E4B-D146F29A0405}" sibTransId="{3E1E2C12-FC3C-4E3F-876F-38181607777F}"/>
    <dgm:cxn modelId="{790C1E0B-0E22-4066-91C1-1BC4D30D2B37}" type="presOf" srcId="{08277665-9E71-470F-8EE7-C309D7955850}" destId="{1B7B153C-B0C6-449E-9710-5F751D33751A}" srcOrd="0" destOrd="2" presId="urn:microsoft.com/office/officeart/2005/8/layout/hList1"/>
    <dgm:cxn modelId="{190A25D3-4C34-4BE2-B5C6-FFECD9C42557}" srcId="{CB11A9F4-34C9-43EE-B632-E04BFCD84CD5}" destId="{F124B805-DC11-4DE7-ADAE-E96652E13BFD}" srcOrd="1" destOrd="0" parTransId="{F5578F07-EED0-4741-A3F9-123087A3CA59}" sibTransId="{01E7AB07-1652-4043-9C7E-4B7EC57B420C}"/>
    <dgm:cxn modelId="{245F2B0E-6420-453C-AC2E-E0F05B14F0CD}" type="presOf" srcId="{F124B805-DC11-4DE7-ADAE-E96652E13BFD}" destId="{E6BFAEA7-8BE6-4F3B-819A-30FEF4D31164}" srcOrd="0" destOrd="1" presId="urn:microsoft.com/office/officeart/2005/8/layout/hList1"/>
    <dgm:cxn modelId="{EBA1E7D7-9A23-435B-BB41-2CCC9FA79D26}" type="presOf" srcId="{074744A6-2E05-41BF-9DB2-464DDCFE2B22}" destId="{9D94C5BE-71A4-4A87-A1AC-5FAB1782A456}" srcOrd="0" destOrd="0" presId="urn:microsoft.com/office/officeart/2005/8/layout/hList1"/>
    <dgm:cxn modelId="{F2D2B742-141F-43DE-A5EB-C65016EBBBB8}" srcId="{97A5A71B-BA1D-454C-8C70-BB15EEB1650E}" destId="{61EADAAD-A70B-4CE2-912B-F8414D1E8810}" srcOrd="1" destOrd="0" parTransId="{AAE69409-9F83-45BF-8AED-060DCD4DC740}" sibTransId="{71679645-2716-4050-9F55-370E8817BD34}"/>
    <dgm:cxn modelId="{A1461FE9-C6E3-4528-8477-346397766863}" srcId="{CB11A9F4-34C9-43EE-B632-E04BFCD84CD5}" destId="{6806E190-FBA4-4FF7-99A6-A83F69630470}" srcOrd="0" destOrd="0" parTransId="{52503E81-F544-4135-8368-D92C7FC4A85F}" sibTransId="{DDECE5BC-7B80-41FA-AF6D-13F74FD9DB8E}"/>
    <dgm:cxn modelId="{4022CA1F-CFE2-4678-A20F-B411B7352C04}" srcId="{074744A6-2E05-41BF-9DB2-464DDCFE2B22}" destId="{6285D4A2-74A8-4F19-95C4-3802B2507463}" srcOrd="1" destOrd="0" parTransId="{0803A1AC-E289-4EDD-8432-6AC5CAC19A10}" sibTransId="{4021E0F3-AC6B-4F38-A4FD-AF4341B4F6CB}"/>
    <dgm:cxn modelId="{F0C04877-5B38-4BA1-9264-CA4C322E8D11}" type="presOf" srcId="{6285D4A2-74A8-4F19-95C4-3802B2507463}" destId="{26858408-9973-4B87-AABD-CD88D14C0E82}" srcOrd="0" destOrd="0" presId="urn:microsoft.com/office/officeart/2005/8/layout/hList1"/>
    <dgm:cxn modelId="{25DBF748-179A-41E0-AD8D-D110C1F4D25D}" srcId="{97A5A71B-BA1D-454C-8C70-BB15EEB1650E}" destId="{BCA06008-4AEC-4043-A50B-16B4054F7596}" srcOrd="0" destOrd="0" parTransId="{8C8FDF74-511B-4CF5-B835-5BCC62D4F20D}" sibTransId="{085A130D-CE7F-4CC2-AA78-04C95780F1C4}"/>
    <dgm:cxn modelId="{B9931DCD-5D55-4DE9-8E97-469067562BD5}" srcId="{97A5A71B-BA1D-454C-8C70-BB15EEB1650E}" destId="{82B3BBFE-204D-42F7-932C-549811056977}" srcOrd="2" destOrd="0" parTransId="{6400B148-E751-48A0-AB3A-E2E2E1C56344}" sibTransId="{574C7143-87DD-4E29-8F14-BF6FB4E54EC1}"/>
    <dgm:cxn modelId="{7536C36C-9484-4158-86D3-E742517C1F93}" srcId="{6285D4A2-74A8-4F19-95C4-3802B2507463}" destId="{08277665-9E71-470F-8EE7-C309D7955850}" srcOrd="2" destOrd="0" parTransId="{6A25C60F-2E29-4489-8307-EB90FC44D9BD}" sibTransId="{05F0490D-42C7-4690-A000-EC5C7058628F}"/>
    <dgm:cxn modelId="{D7EF553E-E71A-4E1B-8A55-D67183A79407}" type="presOf" srcId="{CB11A9F4-34C9-43EE-B632-E04BFCD84CD5}" destId="{1C9659BC-C1A8-4D5D-A9AE-35042F9AB7EA}" srcOrd="0" destOrd="0" presId="urn:microsoft.com/office/officeart/2005/8/layout/hList1"/>
    <dgm:cxn modelId="{DBB027FE-2641-4C56-A5D4-4C64DC5E35B4}" srcId="{6285D4A2-74A8-4F19-95C4-3802B2507463}" destId="{D2AD64C9-8E7E-4180-BE8C-4C99E182C4E3}" srcOrd="0" destOrd="0" parTransId="{B81FAEB2-7F5E-433F-B58D-0306B44612F7}" sibTransId="{9395E690-4A44-48A0-976A-A0C86FCE50B7}"/>
    <dgm:cxn modelId="{E3C3AA4A-27C9-4481-960A-36989C211B71}" type="presOf" srcId="{82B3BBFE-204D-42F7-932C-549811056977}" destId="{BFF0C25E-B5BB-4366-9AD1-87145CB3D48B}" srcOrd="0" destOrd="2" presId="urn:microsoft.com/office/officeart/2005/8/layout/hList1"/>
    <dgm:cxn modelId="{E86E9C53-0F61-432A-8848-03AD26105BE8}" srcId="{074744A6-2E05-41BF-9DB2-464DDCFE2B22}" destId="{97A5A71B-BA1D-454C-8C70-BB15EEB1650E}" srcOrd="0" destOrd="0" parTransId="{32B2D46F-C4B9-40FE-A3FF-463B40B96DAE}" sibTransId="{008BD426-2897-457A-8894-A845B7635330}"/>
    <dgm:cxn modelId="{59B72CBE-5ED7-41CF-9BDA-1C33BD3F1A9A}" type="presOf" srcId="{BCA06008-4AEC-4043-A50B-16B4054F7596}" destId="{BFF0C25E-B5BB-4366-9AD1-87145CB3D48B}" srcOrd="0" destOrd="0" presId="urn:microsoft.com/office/officeart/2005/8/layout/hList1"/>
    <dgm:cxn modelId="{B43F0D4B-8A50-4D1B-AAD6-AE057541F9B7}" type="presParOf" srcId="{9D94C5BE-71A4-4A87-A1AC-5FAB1782A456}" destId="{2C4909A6-9959-40A6-9986-768023F6C23F}" srcOrd="0" destOrd="0" presId="urn:microsoft.com/office/officeart/2005/8/layout/hList1"/>
    <dgm:cxn modelId="{EB5A3432-8F6D-424A-B946-F983B181297E}" type="presParOf" srcId="{2C4909A6-9959-40A6-9986-768023F6C23F}" destId="{ABC54C09-43A4-4DD1-A26F-835DD9117852}" srcOrd="0" destOrd="0" presId="urn:microsoft.com/office/officeart/2005/8/layout/hList1"/>
    <dgm:cxn modelId="{994F2DAF-6E9D-4C12-B757-2C86694ECF82}" type="presParOf" srcId="{2C4909A6-9959-40A6-9986-768023F6C23F}" destId="{BFF0C25E-B5BB-4366-9AD1-87145CB3D48B}" srcOrd="1" destOrd="0" presId="urn:microsoft.com/office/officeart/2005/8/layout/hList1"/>
    <dgm:cxn modelId="{34535009-7C06-492D-8C4D-B216C350F7E1}" type="presParOf" srcId="{9D94C5BE-71A4-4A87-A1AC-5FAB1782A456}" destId="{CAF38B03-A17E-48EC-8F89-6DFC5B76FDD6}" srcOrd="1" destOrd="0" presId="urn:microsoft.com/office/officeart/2005/8/layout/hList1"/>
    <dgm:cxn modelId="{F3E33CC6-24DC-4435-8B61-8A6ADBF3542F}" type="presParOf" srcId="{9D94C5BE-71A4-4A87-A1AC-5FAB1782A456}" destId="{F8C2C2AC-2818-48FF-B195-04783668BE50}" srcOrd="2" destOrd="0" presId="urn:microsoft.com/office/officeart/2005/8/layout/hList1"/>
    <dgm:cxn modelId="{47C95A3D-0C9B-4CED-A7FE-02AFCE5CAC50}" type="presParOf" srcId="{F8C2C2AC-2818-48FF-B195-04783668BE50}" destId="{26858408-9973-4B87-AABD-CD88D14C0E82}" srcOrd="0" destOrd="0" presId="urn:microsoft.com/office/officeart/2005/8/layout/hList1"/>
    <dgm:cxn modelId="{F2C31E5A-83FE-4817-9072-579C1373B2E4}" type="presParOf" srcId="{F8C2C2AC-2818-48FF-B195-04783668BE50}" destId="{1B7B153C-B0C6-449E-9710-5F751D33751A}" srcOrd="1" destOrd="0" presId="urn:microsoft.com/office/officeart/2005/8/layout/hList1"/>
    <dgm:cxn modelId="{2B5439F8-3678-4C15-BCA3-4713DA443BF2}" type="presParOf" srcId="{9D94C5BE-71A4-4A87-A1AC-5FAB1782A456}" destId="{10BC89AD-F2DE-40E0-A6A2-A8DC3F2FD43E}" srcOrd="3" destOrd="0" presId="urn:microsoft.com/office/officeart/2005/8/layout/hList1"/>
    <dgm:cxn modelId="{B654FB39-8AD5-4F18-82F7-59B3BC9C3123}" type="presParOf" srcId="{9D94C5BE-71A4-4A87-A1AC-5FAB1782A456}" destId="{69F6E434-9B91-4C7E-A6F1-6C22CD7FD8E7}" srcOrd="4" destOrd="0" presId="urn:microsoft.com/office/officeart/2005/8/layout/hList1"/>
    <dgm:cxn modelId="{CB2217F9-409B-4451-AB53-38A49890AC16}" type="presParOf" srcId="{69F6E434-9B91-4C7E-A6F1-6C22CD7FD8E7}" destId="{1C9659BC-C1A8-4D5D-A9AE-35042F9AB7EA}" srcOrd="0" destOrd="0" presId="urn:microsoft.com/office/officeart/2005/8/layout/hList1"/>
    <dgm:cxn modelId="{74B59D98-8E9C-4148-95B8-9AA5B5597210}" type="presParOf" srcId="{69F6E434-9B91-4C7E-A6F1-6C22CD7FD8E7}" destId="{E6BFAEA7-8BE6-4F3B-819A-30FEF4D31164}"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1E3711-9698-413B-84CC-735D55D12011}"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05E0A7BF-AF60-4AF5-BD5D-8EEE21A350D3}">
      <dgm:prSet/>
      <dgm:spPr/>
      <dgm:t>
        <a:bodyPr/>
        <a:lstStyle/>
        <a:p>
          <a:r>
            <a:rPr lang="en-US" dirty="0"/>
            <a:t>Used for vacating recorded plats</a:t>
          </a:r>
        </a:p>
      </dgm:t>
    </dgm:pt>
    <dgm:pt modelId="{BFD9FF43-C038-4E19-8B63-81D64F3F9B0E}" type="parTrans" cxnId="{B9193499-D17F-4379-944B-D44739381BE9}">
      <dgm:prSet/>
      <dgm:spPr/>
      <dgm:t>
        <a:bodyPr/>
        <a:lstStyle/>
        <a:p>
          <a:endParaRPr lang="en-US"/>
        </a:p>
      </dgm:t>
    </dgm:pt>
    <dgm:pt modelId="{83617929-6617-4763-8659-B751F253A961}" type="sibTrans" cxnId="{B9193499-D17F-4379-944B-D44739381BE9}">
      <dgm:prSet/>
      <dgm:spPr/>
      <dgm:t>
        <a:bodyPr/>
        <a:lstStyle/>
        <a:p>
          <a:endParaRPr lang="en-US"/>
        </a:p>
      </dgm:t>
    </dgm:pt>
    <dgm:pt modelId="{CB864082-11C9-4A13-AF8C-782082235C1D}">
      <dgm:prSet/>
      <dgm:spPr/>
      <dgm:t>
        <a:bodyPr/>
        <a:lstStyle/>
        <a:p>
          <a:r>
            <a:rPr lang="en-US" dirty="0"/>
            <a:t>If approved and recorded returns land to being </a:t>
          </a:r>
          <a:r>
            <a:rPr lang="en-US" dirty="0" err="1"/>
            <a:t>unplatted</a:t>
          </a:r>
          <a:endParaRPr lang="en-US" dirty="0"/>
        </a:p>
      </dgm:t>
    </dgm:pt>
    <dgm:pt modelId="{64897C66-C8EC-4AF4-9DE3-8819CAB09DB0}" type="parTrans" cxnId="{931D6408-B0FB-45F7-A9BB-532F9C5CFE24}">
      <dgm:prSet/>
      <dgm:spPr/>
      <dgm:t>
        <a:bodyPr/>
        <a:lstStyle/>
        <a:p>
          <a:endParaRPr lang="en-US"/>
        </a:p>
      </dgm:t>
    </dgm:pt>
    <dgm:pt modelId="{699BCEDD-5AF8-4C1D-B4DB-1CC9D480FCC6}" type="sibTrans" cxnId="{931D6408-B0FB-45F7-A9BB-532F9C5CFE24}">
      <dgm:prSet/>
      <dgm:spPr/>
      <dgm:t>
        <a:bodyPr/>
        <a:lstStyle/>
        <a:p>
          <a:endParaRPr lang="en-US"/>
        </a:p>
      </dgm:t>
    </dgm:pt>
    <dgm:pt modelId="{F695E7D9-C042-47B6-B104-ED70E730BF97}">
      <dgm:prSet/>
      <dgm:spPr/>
      <dgm:t>
        <a:bodyPr/>
        <a:lstStyle/>
        <a:p>
          <a:r>
            <a:rPr lang="en-US" dirty="0"/>
            <a:t>Vacating plats are very uncommon</a:t>
          </a:r>
        </a:p>
      </dgm:t>
    </dgm:pt>
    <dgm:pt modelId="{42D9FD14-08B7-4014-A9AF-F8EA7EC92F26}" type="parTrans" cxnId="{237EFCD7-DCCA-4759-A861-24336A6832C9}">
      <dgm:prSet/>
      <dgm:spPr/>
      <dgm:t>
        <a:bodyPr/>
        <a:lstStyle/>
        <a:p>
          <a:endParaRPr lang="en-US"/>
        </a:p>
      </dgm:t>
    </dgm:pt>
    <dgm:pt modelId="{3C927873-DEDD-465D-AADF-9B7DCC46009E}" type="sibTrans" cxnId="{237EFCD7-DCCA-4759-A861-24336A6832C9}">
      <dgm:prSet/>
      <dgm:spPr/>
      <dgm:t>
        <a:bodyPr/>
        <a:lstStyle/>
        <a:p>
          <a:endParaRPr lang="en-US"/>
        </a:p>
      </dgm:t>
    </dgm:pt>
    <dgm:pt modelId="{36BB4A04-ECFA-4CA1-A1E4-8FDC8BF26FA7}">
      <dgm:prSet/>
      <dgm:spPr/>
      <dgm:t>
        <a:bodyPr/>
        <a:lstStyle/>
        <a:p>
          <a:r>
            <a:rPr lang="en-US" dirty="0"/>
            <a:t>Requires the signature of all owners of property in the original </a:t>
          </a:r>
          <a:r>
            <a:rPr lang="en-US" dirty="0" err="1"/>
            <a:t>subdivsion</a:t>
          </a:r>
          <a:r>
            <a:rPr lang="en-US" dirty="0"/>
            <a:t>   </a:t>
          </a:r>
        </a:p>
      </dgm:t>
    </dgm:pt>
    <dgm:pt modelId="{35138FB8-D400-4D35-BA4F-264E5FF8FF0C}" type="parTrans" cxnId="{3DC8DEFF-6AD6-4045-81F5-12A62F23AACA}">
      <dgm:prSet/>
      <dgm:spPr/>
      <dgm:t>
        <a:bodyPr/>
        <a:lstStyle/>
        <a:p>
          <a:endParaRPr lang="en-US"/>
        </a:p>
      </dgm:t>
    </dgm:pt>
    <dgm:pt modelId="{156BDED2-761B-4AB6-AEDC-EED778CBED8D}" type="sibTrans" cxnId="{3DC8DEFF-6AD6-4045-81F5-12A62F23AACA}">
      <dgm:prSet/>
      <dgm:spPr/>
      <dgm:t>
        <a:bodyPr/>
        <a:lstStyle/>
        <a:p>
          <a:endParaRPr lang="en-US"/>
        </a:p>
      </dgm:t>
    </dgm:pt>
    <dgm:pt modelId="{796BD3DE-23CF-411C-A653-41FDBDE8AA64}" type="pres">
      <dgm:prSet presAssocID="{3F1E3711-9698-413B-84CC-735D55D12011}" presName="outerComposite" presStyleCnt="0">
        <dgm:presLayoutVars>
          <dgm:chMax val="5"/>
          <dgm:dir/>
          <dgm:resizeHandles val="exact"/>
        </dgm:presLayoutVars>
      </dgm:prSet>
      <dgm:spPr/>
      <dgm:t>
        <a:bodyPr/>
        <a:lstStyle/>
        <a:p>
          <a:endParaRPr lang="en-US"/>
        </a:p>
      </dgm:t>
    </dgm:pt>
    <dgm:pt modelId="{908C3F41-366E-46B1-8A54-C981F51B92AD}" type="pres">
      <dgm:prSet presAssocID="{3F1E3711-9698-413B-84CC-735D55D12011}" presName="dummyMaxCanvas" presStyleCnt="0">
        <dgm:presLayoutVars/>
      </dgm:prSet>
      <dgm:spPr/>
    </dgm:pt>
    <dgm:pt modelId="{CC6519DD-D204-40AF-BEC0-FCA9D72C289C}" type="pres">
      <dgm:prSet presAssocID="{3F1E3711-9698-413B-84CC-735D55D12011}" presName="FourNodes_1" presStyleLbl="node1" presStyleIdx="0" presStyleCnt="4">
        <dgm:presLayoutVars>
          <dgm:bulletEnabled val="1"/>
        </dgm:presLayoutVars>
      </dgm:prSet>
      <dgm:spPr/>
      <dgm:t>
        <a:bodyPr/>
        <a:lstStyle/>
        <a:p>
          <a:endParaRPr lang="en-US"/>
        </a:p>
      </dgm:t>
    </dgm:pt>
    <dgm:pt modelId="{DCC0D5CB-D18C-4BC4-B8DD-C332B250E848}" type="pres">
      <dgm:prSet presAssocID="{3F1E3711-9698-413B-84CC-735D55D12011}" presName="FourNodes_2" presStyleLbl="node1" presStyleIdx="1" presStyleCnt="4">
        <dgm:presLayoutVars>
          <dgm:bulletEnabled val="1"/>
        </dgm:presLayoutVars>
      </dgm:prSet>
      <dgm:spPr/>
      <dgm:t>
        <a:bodyPr/>
        <a:lstStyle/>
        <a:p>
          <a:endParaRPr lang="en-US"/>
        </a:p>
      </dgm:t>
    </dgm:pt>
    <dgm:pt modelId="{FCB83333-99F5-4D11-A395-3FF63BE6119A}" type="pres">
      <dgm:prSet presAssocID="{3F1E3711-9698-413B-84CC-735D55D12011}" presName="FourNodes_3" presStyleLbl="node1" presStyleIdx="2" presStyleCnt="4">
        <dgm:presLayoutVars>
          <dgm:bulletEnabled val="1"/>
        </dgm:presLayoutVars>
      </dgm:prSet>
      <dgm:spPr/>
      <dgm:t>
        <a:bodyPr/>
        <a:lstStyle/>
        <a:p>
          <a:endParaRPr lang="en-US"/>
        </a:p>
      </dgm:t>
    </dgm:pt>
    <dgm:pt modelId="{18C2D0A1-4CBB-42DD-AE78-BA7D9EA7941C}" type="pres">
      <dgm:prSet presAssocID="{3F1E3711-9698-413B-84CC-735D55D12011}" presName="FourNodes_4" presStyleLbl="node1" presStyleIdx="3" presStyleCnt="4">
        <dgm:presLayoutVars>
          <dgm:bulletEnabled val="1"/>
        </dgm:presLayoutVars>
      </dgm:prSet>
      <dgm:spPr/>
      <dgm:t>
        <a:bodyPr/>
        <a:lstStyle/>
        <a:p>
          <a:endParaRPr lang="en-US"/>
        </a:p>
      </dgm:t>
    </dgm:pt>
    <dgm:pt modelId="{63CE0EFB-9FA8-4294-AEB4-DC1FDF73BEBC}" type="pres">
      <dgm:prSet presAssocID="{3F1E3711-9698-413B-84CC-735D55D12011}" presName="FourConn_1-2" presStyleLbl="fgAccFollowNode1" presStyleIdx="0" presStyleCnt="3">
        <dgm:presLayoutVars>
          <dgm:bulletEnabled val="1"/>
        </dgm:presLayoutVars>
      </dgm:prSet>
      <dgm:spPr/>
      <dgm:t>
        <a:bodyPr/>
        <a:lstStyle/>
        <a:p>
          <a:endParaRPr lang="en-US"/>
        </a:p>
      </dgm:t>
    </dgm:pt>
    <dgm:pt modelId="{0FD6C9DA-2A47-4741-9929-516AA7E37171}" type="pres">
      <dgm:prSet presAssocID="{3F1E3711-9698-413B-84CC-735D55D12011}" presName="FourConn_2-3" presStyleLbl="fgAccFollowNode1" presStyleIdx="1" presStyleCnt="3">
        <dgm:presLayoutVars>
          <dgm:bulletEnabled val="1"/>
        </dgm:presLayoutVars>
      </dgm:prSet>
      <dgm:spPr/>
      <dgm:t>
        <a:bodyPr/>
        <a:lstStyle/>
        <a:p>
          <a:endParaRPr lang="en-US"/>
        </a:p>
      </dgm:t>
    </dgm:pt>
    <dgm:pt modelId="{54A23EAD-9F94-4BBD-91AA-ABB55D485B46}" type="pres">
      <dgm:prSet presAssocID="{3F1E3711-9698-413B-84CC-735D55D12011}" presName="FourConn_3-4" presStyleLbl="fgAccFollowNode1" presStyleIdx="2" presStyleCnt="3">
        <dgm:presLayoutVars>
          <dgm:bulletEnabled val="1"/>
        </dgm:presLayoutVars>
      </dgm:prSet>
      <dgm:spPr/>
      <dgm:t>
        <a:bodyPr/>
        <a:lstStyle/>
        <a:p>
          <a:endParaRPr lang="en-US"/>
        </a:p>
      </dgm:t>
    </dgm:pt>
    <dgm:pt modelId="{B87322CD-D891-4039-AAB6-FF920791FC41}" type="pres">
      <dgm:prSet presAssocID="{3F1E3711-9698-413B-84CC-735D55D12011}" presName="FourNodes_1_text" presStyleLbl="node1" presStyleIdx="3" presStyleCnt="4">
        <dgm:presLayoutVars>
          <dgm:bulletEnabled val="1"/>
        </dgm:presLayoutVars>
      </dgm:prSet>
      <dgm:spPr/>
      <dgm:t>
        <a:bodyPr/>
        <a:lstStyle/>
        <a:p>
          <a:endParaRPr lang="en-US"/>
        </a:p>
      </dgm:t>
    </dgm:pt>
    <dgm:pt modelId="{F0C4C68D-818B-4B85-AF2B-A624423C6BE1}" type="pres">
      <dgm:prSet presAssocID="{3F1E3711-9698-413B-84CC-735D55D12011}" presName="FourNodes_2_text" presStyleLbl="node1" presStyleIdx="3" presStyleCnt="4">
        <dgm:presLayoutVars>
          <dgm:bulletEnabled val="1"/>
        </dgm:presLayoutVars>
      </dgm:prSet>
      <dgm:spPr/>
      <dgm:t>
        <a:bodyPr/>
        <a:lstStyle/>
        <a:p>
          <a:endParaRPr lang="en-US"/>
        </a:p>
      </dgm:t>
    </dgm:pt>
    <dgm:pt modelId="{9BD16250-A7F9-474C-812B-8880331FD01E}" type="pres">
      <dgm:prSet presAssocID="{3F1E3711-9698-413B-84CC-735D55D12011}" presName="FourNodes_3_text" presStyleLbl="node1" presStyleIdx="3" presStyleCnt="4">
        <dgm:presLayoutVars>
          <dgm:bulletEnabled val="1"/>
        </dgm:presLayoutVars>
      </dgm:prSet>
      <dgm:spPr/>
      <dgm:t>
        <a:bodyPr/>
        <a:lstStyle/>
        <a:p>
          <a:endParaRPr lang="en-US"/>
        </a:p>
      </dgm:t>
    </dgm:pt>
    <dgm:pt modelId="{5541B035-147A-4F4D-96CA-0C7BB22FFCB7}" type="pres">
      <dgm:prSet presAssocID="{3F1E3711-9698-413B-84CC-735D55D12011}" presName="FourNodes_4_text" presStyleLbl="node1" presStyleIdx="3" presStyleCnt="4">
        <dgm:presLayoutVars>
          <dgm:bulletEnabled val="1"/>
        </dgm:presLayoutVars>
      </dgm:prSet>
      <dgm:spPr/>
      <dgm:t>
        <a:bodyPr/>
        <a:lstStyle/>
        <a:p>
          <a:endParaRPr lang="en-US"/>
        </a:p>
      </dgm:t>
    </dgm:pt>
  </dgm:ptLst>
  <dgm:cxnLst>
    <dgm:cxn modelId="{B9193499-D17F-4379-944B-D44739381BE9}" srcId="{3F1E3711-9698-413B-84CC-735D55D12011}" destId="{05E0A7BF-AF60-4AF5-BD5D-8EEE21A350D3}" srcOrd="0" destOrd="0" parTransId="{BFD9FF43-C038-4E19-8B63-81D64F3F9B0E}" sibTransId="{83617929-6617-4763-8659-B751F253A961}"/>
    <dgm:cxn modelId="{CCC898C5-7C59-46D2-8149-5D6DC29E2CE3}" type="presOf" srcId="{36BB4A04-ECFA-4CA1-A1E4-8FDC8BF26FA7}" destId="{5541B035-147A-4F4D-96CA-0C7BB22FFCB7}" srcOrd="1" destOrd="0" presId="urn:microsoft.com/office/officeart/2005/8/layout/vProcess5"/>
    <dgm:cxn modelId="{C01FC637-AE30-442B-A4E0-52AEA6375850}" type="presOf" srcId="{05E0A7BF-AF60-4AF5-BD5D-8EEE21A350D3}" destId="{CC6519DD-D204-40AF-BEC0-FCA9D72C289C}" srcOrd="0" destOrd="0" presId="urn:microsoft.com/office/officeart/2005/8/layout/vProcess5"/>
    <dgm:cxn modelId="{806AE020-6987-4B47-AD47-D06154B3E499}" type="presOf" srcId="{F695E7D9-C042-47B6-B104-ED70E730BF97}" destId="{FCB83333-99F5-4D11-A395-3FF63BE6119A}" srcOrd="0" destOrd="0" presId="urn:microsoft.com/office/officeart/2005/8/layout/vProcess5"/>
    <dgm:cxn modelId="{A02600CA-DB91-4F39-9560-47EBB56582AB}" type="presOf" srcId="{3C927873-DEDD-465D-AADF-9B7DCC46009E}" destId="{54A23EAD-9F94-4BBD-91AA-ABB55D485B46}" srcOrd="0" destOrd="0" presId="urn:microsoft.com/office/officeart/2005/8/layout/vProcess5"/>
    <dgm:cxn modelId="{237EFCD7-DCCA-4759-A861-24336A6832C9}" srcId="{3F1E3711-9698-413B-84CC-735D55D12011}" destId="{F695E7D9-C042-47B6-B104-ED70E730BF97}" srcOrd="2" destOrd="0" parTransId="{42D9FD14-08B7-4014-A9AF-F8EA7EC92F26}" sibTransId="{3C927873-DEDD-465D-AADF-9B7DCC46009E}"/>
    <dgm:cxn modelId="{FFC1A94F-6411-4DFE-BE3F-6934300967B8}" type="presOf" srcId="{CB864082-11C9-4A13-AF8C-782082235C1D}" destId="{DCC0D5CB-D18C-4BC4-B8DD-C332B250E848}" srcOrd="0" destOrd="0" presId="urn:microsoft.com/office/officeart/2005/8/layout/vProcess5"/>
    <dgm:cxn modelId="{197D3127-CB91-446B-ACB1-8195819D80DE}" type="presOf" srcId="{36BB4A04-ECFA-4CA1-A1E4-8FDC8BF26FA7}" destId="{18C2D0A1-4CBB-42DD-AE78-BA7D9EA7941C}" srcOrd="0" destOrd="0" presId="urn:microsoft.com/office/officeart/2005/8/layout/vProcess5"/>
    <dgm:cxn modelId="{6842D478-12A2-4CD3-9F85-3E4B7326C037}" type="presOf" srcId="{F695E7D9-C042-47B6-B104-ED70E730BF97}" destId="{9BD16250-A7F9-474C-812B-8880331FD01E}" srcOrd="1" destOrd="0" presId="urn:microsoft.com/office/officeart/2005/8/layout/vProcess5"/>
    <dgm:cxn modelId="{FA4BA1F8-741E-4589-8145-A1AC37CC45CD}" type="presOf" srcId="{CB864082-11C9-4A13-AF8C-782082235C1D}" destId="{F0C4C68D-818B-4B85-AF2B-A624423C6BE1}" srcOrd="1" destOrd="0" presId="urn:microsoft.com/office/officeart/2005/8/layout/vProcess5"/>
    <dgm:cxn modelId="{5CF1CC7F-4DE7-44AA-9580-0257340DF1A4}" type="presOf" srcId="{3F1E3711-9698-413B-84CC-735D55D12011}" destId="{796BD3DE-23CF-411C-A653-41FDBDE8AA64}" srcOrd="0" destOrd="0" presId="urn:microsoft.com/office/officeart/2005/8/layout/vProcess5"/>
    <dgm:cxn modelId="{3DC8DEFF-6AD6-4045-81F5-12A62F23AACA}" srcId="{3F1E3711-9698-413B-84CC-735D55D12011}" destId="{36BB4A04-ECFA-4CA1-A1E4-8FDC8BF26FA7}" srcOrd="3" destOrd="0" parTransId="{35138FB8-D400-4D35-BA4F-264E5FF8FF0C}" sibTransId="{156BDED2-761B-4AB6-AEDC-EED778CBED8D}"/>
    <dgm:cxn modelId="{931D6408-B0FB-45F7-A9BB-532F9C5CFE24}" srcId="{3F1E3711-9698-413B-84CC-735D55D12011}" destId="{CB864082-11C9-4A13-AF8C-782082235C1D}" srcOrd="1" destOrd="0" parTransId="{64897C66-C8EC-4AF4-9DE3-8819CAB09DB0}" sibTransId="{699BCEDD-5AF8-4C1D-B4DB-1CC9D480FCC6}"/>
    <dgm:cxn modelId="{C54F7E04-3DCB-4A6D-81C3-AF182739BC3A}" type="presOf" srcId="{699BCEDD-5AF8-4C1D-B4DB-1CC9D480FCC6}" destId="{0FD6C9DA-2A47-4741-9929-516AA7E37171}" srcOrd="0" destOrd="0" presId="urn:microsoft.com/office/officeart/2005/8/layout/vProcess5"/>
    <dgm:cxn modelId="{4BE34D92-4387-4310-9333-22A0B2802F6C}" type="presOf" srcId="{05E0A7BF-AF60-4AF5-BD5D-8EEE21A350D3}" destId="{B87322CD-D891-4039-AAB6-FF920791FC41}" srcOrd="1" destOrd="0" presId="urn:microsoft.com/office/officeart/2005/8/layout/vProcess5"/>
    <dgm:cxn modelId="{625D7327-396D-4D90-89FF-98D140510EF3}" type="presOf" srcId="{83617929-6617-4763-8659-B751F253A961}" destId="{63CE0EFB-9FA8-4294-AEB4-DC1FDF73BEBC}" srcOrd="0" destOrd="0" presId="urn:microsoft.com/office/officeart/2005/8/layout/vProcess5"/>
    <dgm:cxn modelId="{8BAA6710-41A3-4E21-85DB-F265C93834A6}" type="presParOf" srcId="{796BD3DE-23CF-411C-A653-41FDBDE8AA64}" destId="{908C3F41-366E-46B1-8A54-C981F51B92AD}" srcOrd="0" destOrd="0" presId="urn:microsoft.com/office/officeart/2005/8/layout/vProcess5"/>
    <dgm:cxn modelId="{718B6365-E9D9-45D3-8137-22D1EE6E2169}" type="presParOf" srcId="{796BD3DE-23CF-411C-A653-41FDBDE8AA64}" destId="{CC6519DD-D204-40AF-BEC0-FCA9D72C289C}" srcOrd="1" destOrd="0" presId="urn:microsoft.com/office/officeart/2005/8/layout/vProcess5"/>
    <dgm:cxn modelId="{E82F4B30-3B04-425F-84C0-85CCA3092368}" type="presParOf" srcId="{796BD3DE-23CF-411C-A653-41FDBDE8AA64}" destId="{DCC0D5CB-D18C-4BC4-B8DD-C332B250E848}" srcOrd="2" destOrd="0" presId="urn:microsoft.com/office/officeart/2005/8/layout/vProcess5"/>
    <dgm:cxn modelId="{9B0CED23-61FB-44D3-8465-92482FCAF608}" type="presParOf" srcId="{796BD3DE-23CF-411C-A653-41FDBDE8AA64}" destId="{FCB83333-99F5-4D11-A395-3FF63BE6119A}" srcOrd="3" destOrd="0" presId="urn:microsoft.com/office/officeart/2005/8/layout/vProcess5"/>
    <dgm:cxn modelId="{56B7D0CE-C1B0-4122-9897-BCB475146571}" type="presParOf" srcId="{796BD3DE-23CF-411C-A653-41FDBDE8AA64}" destId="{18C2D0A1-4CBB-42DD-AE78-BA7D9EA7941C}" srcOrd="4" destOrd="0" presId="urn:microsoft.com/office/officeart/2005/8/layout/vProcess5"/>
    <dgm:cxn modelId="{3C0E4887-3BEB-4D6F-9AF3-A5E07150CDA5}" type="presParOf" srcId="{796BD3DE-23CF-411C-A653-41FDBDE8AA64}" destId="{63CE0EFB-9FA8-4294-AEB4-DC1FDF73BEBC}" srcOrd="5" destOrd="0" presId="urn:microsoft.com/office/officeart/2005/8/layout/vProcess5"/>
    <dgm:cxn modelId="{6ADA4041-D954-4522-A30B-D021997921FB}" type="presParOf" srcId="{796BD3DE-23CF-411C-A653-41FDBDE8AA64}" destId="{0FD6C9DA-2A47-4741-9929-516AA7E37171}" srcOrd="6" destOrd="0" presId="urn:microsoft.com/office/officeart/2005/8/layout/vProcess5"/>
    <dgm:cxn modelId="{2CB26D3C-E95B-48F6-9306-55A1DF6286F3}" type="presParOf" srcId="{796BD3DE-23CF-411C-A653-41FDBDE8AA64}" destId="{54A23EAD-9F94-4BBD-91AA-ABB55D485B46}" srcOrd="7" destOrd="0" presId="urn:microsoft.com/office/officeart/2005/8/layout/vProcess5"/>
    <dgm:cxn modelId="{6F594F0B-03C0-4ACF-BE33-6BFF670AD6D5}" type="presParOf" srcId="{796BD3DE-23CF-411C-A653-41FDBDE8AA64}" destId="{B87322CD-D891-4039-AAB6-FF920791FC41}" srcOrd="8" destOrd="0" presId="urn:microsoft.com/office/officeart/2005/8/layout/vProcess5"/>
    <dgm:cxn modelId="{FC5C6776-F984-4B6B-849C-D27488D9E601}" type="presParOf" srcId="{796BD3DE-23CF-411C-A653-41FDBDE8AA64}" destId="{F0C4C68D-818B-4B85-AF2B-A624423C6BE1}" srcOrd="9" destOrd="0" presId="urn:microsoft.com/office/officeart/2005/8/layout/vProcess5"/>
    <dgm:cxn modelId="{327963F7-7956-47E6-8206-53D4B7310788}" type="presParOf" srcId="{796BD3DE-23CF-411C-A653-41FDBDE8AA64}" destId="{9BD16250-A7F9-474C-812B-8880331FD01E}" srcOrd="10" destOrd="0" presId="urn:microsoft.com/office/officeart/2005/8/layout/vProcess5"/>
    <dgm:cxn modelId="{5B0F7A06-5205-4FFF-B25D-6A3C1BBBB907}" type="presParOf" srcId="{796BD3DE-23CF-411C-A653-41FDBDE8AA64}" destId="{5541B035-147A-4F4D-96CA-0C7BB22FFCB7}" srcOrd="11"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F13CF7F-CCAC-4506-B48D-2163DFCBE48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0B1A3A64-4285-409C-ADA7-8F0768816423}">
      <dgm:prSet/>
      <dgm:spPr/>
      <dgm:t>
        <a:bodyPr/>
        <a:lstStyle/>
        <a:p>
          <a:r>
            <a:rPr lang="en-US" dirty="0"/>
            <a:t>Primary areas that the plat approval process addresses are: </a:t>
          </a:r>
        </a:p>
      </dgm:t>
    </dgm:pt>
    <dgm:pt modelId="{13C71F02-2311-4A82-87E7-04B99F88A648}" type="parTrans" cxnId="{A7DC625F-033E-4391-A319-08C5BE842654}">
      <dgm:prSet/>
      <dgm:spPr/>
      <dgm:t>
        <a:bodyPr/>
        <a:lstStyle/>
        <a:p>
          <a:endParaRPr lang="en-US"/>
        </a:p>
      </dgm:t>
    </dgm:pt>
    <dgm:pt modelId="{C08D17AD-D5AC-4BEB-AD6F-6487EF656B4F}" type="sibTrans" cxnId="{A7DC625F-033E-4391-A319-08C5BE842654}">
      <dgm:prSet/>
      <dgm:spPr/>
      <dgm:t>
        <a:bodyPr/>
        <a:lstStyle/>
        <a:p>
          <a:endParaRPr lang="en-US"/>
        </a:p>
      </dgm:t>
    </dgm:pt>
    <dgm:pt modelId="{FB650A66-4461-4008-B7BE-E1C367D372B1}">
      <dgm:prSet/>
      <dgm:spPr/>
      <dgm:t>
        <a:bodyPr/>
        <a:lstStyle/>
        <a:p>
          <a:r>
            <a:rPr lang="en-US" dirty="0"/>
            <a:t>Procedures for application and approval;</a:t>
          </a:r>
        </a:p>
      </dgm:t>
    </dgm:pt>
    <dgm:pt modelId="{DDE7B7C3-629B-4910-BD9D-C60763A2193A}" type="parTrans" cxnId="{50EA2568-BB85-45BE-A436-5B2E7487EAED}">
      <dgm:prSet/>
      <dgm:spPr/>
      <dgm:t>
        <a:bodyPr/>
        <a:lstStyle/>
        <a:p>
          <a:endParaRPr lang="en-US"/>
        </a:p>
      </dgm:t>
    </dgm:pt>
    <dgm:pt modelId="{28045442-376F-4FB9-9A73-7B2C1E93FB72}" type="sibTrans" cxnId="{50EA2568-BB85-45BE-A436-5B2E7487EAED}">
      <dgm:prSet/>
      <dgm:spPr/>
      <dgm:t>
        <a:bodyPr/>
        <a:lstStyle/>
        <a:p>
          <a:endParaRPr lang="en-US"/>
        </a:p>
      </dgm:t>
    </dgm:pt>
    <dgm:pt modelId="{16676950-9430-4CB6-8173-8AF0F94F841E}">
      <dgm:prSet/>
      <dgm:spPr/>
      <dgm:t>
        <a:bodyPr/>
        <a:lstStyle/>
        <a:p>
          <a:r>
            <a:rPr lang="en-US" dirty="0"/>
            <a:t>Lot and block layout, subdivision design;</a:t>
          </a:r>
        </a:p>
      </dgm:t>
    </dgm:pt>
    <dgm:pt modelId="{A15F17A1-5478-4806-8D44-1B67DA997CE9}" type="parTrans" cxnId="{CD3C2AF3-F566-4CAD-B3BA-DF600FB007BF}">
      <dgm:prSet/>
      <dgm:spPr/>
      <dgm:t>
        <a:bodyPr/>
        <a:lstStyle/>
        <a:p>
          <a:endParaRPr lang="en-US"/>
        </a:p>
      </dgm:t>
    </dgm:pt>
    <dgm:pt modelId="{2DD9A574-88D5-4CFC-B17D-6EDA56FB4A14}" type="sibTrans" cxnId="{CD3C2AF3-F566-4CAD-B3BA-DF600FB007BF}">
      <dgm:prSet/>
      <dgm:spPr/>
      <dgm:t>
        <a:bodyPr/>
        <a:lstStyle/>
        <a:p>
          <a:endParaRPr lang="en-US"/>
        </a:p>
      </dgm:t>
    </dgm:pt>
    <dgm:pt modelId="{F97DAD0E-4167-461C-AA1D-E8296C47F3C1}">
      <dgm:prSet/>
      <dgm:spPr/>
      <dgm:t>
        <a:bodyPr/>
        <a:lstStyle/>
        <a:p>
          <a:r>
            <a:rPr lang="en-US" dirty="0"/>
            <a:t>Streets, roadways, and access;</a:t>
          </a:r>
        </a:p>
      </dgm:t>
    </dgm:pt>
    <dgm:pt modelId="{D7999ED2-06A9-49F1-A922-A7E09FAA2E47}" type="parTrans" cxnId="{F3C30D3B-543A-460F-A005-A08A6B420A84}">
      <dgm:prSet/>
      <dgm:spPr/>
      <dgm:t>
        <a:bodyPr/>
        <a:lstStyle/>
        <a:p>
          <a:endParaRPr lang="en-US"/>
        </a:p>
      </dgm:t>
    </dgm:pt>
    <dgm:pt modelId="{749708D8-85A5-48F7-A713-984CDB7C58FD}" type="sibTrans" cxnId="{F3C30D3B-543A-460F-A005-A08A6B420A84}">
      <dgm:prSet/>
      <dgm:spPr/>
      <dgm:t>
        <a:bodyPr/>
        <a:lstStyle/>
        <a:p>
          <a:endParaRPr lang="en-US"/>
        </a:p>
      </dgm:t>
    </dgm:pt>
    <dgm:pt modelId="{AB3BF4C2-B966-4ECB-9712-6535BA79465E}">
      <dgm:prSet/>
      <dgm:spPr/>
      <dgm:t>
        <a:bodyPr/>
        <a:lstStyle/>
        <a:p>
          <a:r>
            <a:rPr lang="en-US" dirty="0"/>
            <a:t>Water, sewer, drainage, electricity and other utilities; and</a:t>
          </a:r>
        </a:p>
      </dgm:t>
    </dgm:pt>
    <dgm:pt modelId="{A3C1E37B-D505-430E-8F02-1F2E50E2968E}" type="parTrans" cxnId="{1E8D545B-FC7F-4B93-8ACE-6C8DA1CA58FD}">
      <dgm:prSet/>
      <dgm:spPr/>
      <dgm:t>
        <a:bodyPr/>
        <a:lstStyle/>
        <a:p>
          <a:endParaRPr lang="en-US"/>
        </a:p>
      </dgm:t>
    </dgm:pt>
    <dgm:pt modelId="{DC8F8FCA-6665-47E0-94BC-57BDAE65F5D3}" type="sibTrans" cxnId="{1E8D545B-FC7F-4B93-8ACE-6C8DA1CA58FD}">
      <dgm:prSet/>
      <dgm:spPr/>
      <dgm:t>
        <a:bodyPr/>
        <a:lstStyle/>
        <a:p>
          <a:endParaRPr lang="en-US"/>
        </a:p>
      </dgm:t>
    </dgm:pt>
    <dgm:pt modelId="{0B5642B3-5209-4B2B-9783-E673C2C4EE09}">
      <dgm:prSet/>
      <dgm:spPr/>
      <dgm:t>
        <a:bodyPr/>
        <a:lstStyle/>
        <a:p>
          <a:r>
            <a:rPr lang="en-US" dirty="0"/>
            <a:t>Public dedications necessary to support the perpetual operation and maintenance of all of these.</a:t>
          </a:r>
        </a:p>
      </dgm:t>
    </dgm:pt>
    <dgm:pt modelId="{8A60F37B-4B92-43B1-AAC1-03B3944161A7}" type="parTrans" cxnId="{3EB51A21-1DB6-47D2-8BC2-9A3D3554FE1B}">
      <dgm:prSet/>
      <dgm:spPr/>
      <dgm:t>
        <a:bodyPr/>
        <a:lstStyle/>
        <a:p>
          <a:endParaRPr lang="en-US"/>
        </a:p>
      </dgm:t>
    </dgm:pt>
    <dgm:pt modelId="{5CEC9E24-5A09-472B-9720-1D5F7E1148C1}" type="sibTrans" cxnId="{3EB51A21-1DB6-47D2-8BC2-9A3D3554FE1B}">
      <dgm:prSet/>
      <dgm:spPr/>
      <dgm:t>
        <a:bodyPr/>
        <a:lstStyle/>
        <a:p>
          <a:endParaRPr lang="en-US"/>
        </a:p>
      </dgm:t>
    </dgm:pt>
    <dgm:pt modelId="{C856EF4A-3396-4291-9990-BFDBBBB1A942}">
      <dgm:prSet/>
      <dgm:spPr/>
      <dgm:t>
        <a:bodyPr/>
        <a:lstStyle/>
        <a:p>
          <a:r>
            <a:rPr lang="en-US" dirty="0"/>
            <a:t>Additional subdivision and platting regulations can include matters such as:</a:t>
          </a:r>
        </a:p>
      </dgm:t>
    </dgm:pt>
    <dgm:pt modelId="{61791B72-8B1F-48BF-87E8-8E79BE1AB318}" type="parTrans" cxnId="{716396FE-3AB5-4856-981C-37B1DA3B5B1A}">
      <dgm:prSet/>
      <dgm:spPr/>
      <dgm:t>
        <a:bodyPr/>
        <a:lstStyle/>
        <a:p>
          <a:endParaRPr lang="en-US"/>
        </a:p>
      </dgm:t>
    </dgm:pt>
    <dgm:pt modelId="{500D0049-FA70-4FBB-8C9A-828C38C06E25}" type="sibTrans" cxnId="{716396FE-3AB5-4856-981C-37B1DA3B5B1A}">
      <dgm:prSet/>
      <dgm:spPr/>
      <dgm:t>
        <a:bodyPr/>
        <a:lstStyle/>
        <a:p>
          <a:endParaRPr lang="en-US"/>
        </a:p>
      </dgm:t>
    </dgm:pt>
    <dgm:pt modelId="{84351354-E11E-46EE-B3CF-9E011365356E}">
      <dgm:prSet/>
      <dgm:spPr/>
      <dgm:t>
        <a:bodyPr/>
        <a:lstStyle/>
        <a:p>
          <a:r>
            <a:rPr lang="en-US" dirty="0"/>
            <a:t>Tree preservation and mitigation; </a:t>
          </a:r>
        </a:p>
      </dgm:t>
    </dgm:pt>
    <dgm:pt modelId="{E0B7A6F4-0088-4BE7-84C5-DA627B100B8E}" type="parTrans" cxnId="{6A4364D7-A285-455B-9B8D-422D38529654}">
      <dgm:prSet/>
      <dgm:spPr/>
      <dgm:t>
        <a:bodyPr/>
        <a:lstStyle/>
        <a:p>
          <a:endParaRPr lang="en-US"/>
        </a:p>
      </dgm:t>
    </dgm:pt>
    <dgm:pt modelId="{D97D1F77-A1BE-4C33-8A99-5B934DA48981}" type="sibTrans" cxnId="{6A4364D7-A285-455B-9B8D-422D38529654}">
      <dgm:prSet/>
      <dgm:spPr/>
      <dgm:t>
        <a:bodyPr/>
        <a:lstStyle/>
        <a:p>
          <a:endParaRPr lang="en-US"/>
        </a:p>
      </dgm:t>
    </dgm:pt>
    <dgm:pt modelId="{209366C0-0A17-44C3-9CD3-E2A22F18C0BB}">
      <dgm:prSet/>
      <dgm:spPr/>
      <dgm:t>
        <a:bodyPr/>
        <a:lstStyle/>
        <a:p>
          <a:r>
            <a:rPr lang="en-US" dirty="0"/>
            <a:t>Lighting regulations; </a:t>
          </a:r>
        </a:p>
      </dgm:t>
    </dgm:pt>
    <dgm:pt modelId="{27D3237E-0D7A-4878-86EB-DCC63E864838}" type="parTrans" cxnId="{E51FC9B4-8977-4C98-966E-6C46EA0DCBAF}">
      <dgm:prSet/>
      <dgm:spPr/>
      <dgm:t>
        <a:bodyPr/>
        <a:lstStyle/>
        <a:p>
          <a:endParaRPr lang="en-US"/>
        </a:p>
      </dgm:t>
    </dgm:pt>
    <dgm:pt modelId="{32B671ED-B83B-47E2-832D-E8EBFF71D0DC}" type="sibTrans" cxnId="{E51FC9B4-8977-4C98-966E-6C46EA0DCBAF}">
      <dgm:prSet/>
      <dgm:spPr/>
      <dgm:t>
        <a:bodyPr/>
        <a:lstStyle/>
        <a:p>
          <a:endParaRPr lang="en-US"/>
        </a:p>
      </dgm:t>
    </dgm:pt>
    <dgm:pt modelId="{62EC39A9-E199-418D-A378-753D07F71139}">
      <dgm:prSet/>
      <dgm:spPr/>
      <dgm:t>
        <a:bodyPr/>
        <a:lstStyle/>
        <a:p>
          <a:r>
            <a:rPr lang="en-US" dirty="0"/>
            <a:t>Parkland dedication; </a:t>
          </a:r>
        </a:p>
      </dgm:t>
    </dgm:pt>
    <dgm:pt modelId="{33C9DE22-6F44-4ECB-B4CF-3E7F5D182248}" type="parTrans" cxnId="{13C45CAA-E025-49AE-8D05-8E66BB51DF1C}">
      <dgm:prSet/>
      <dgm:spPr/>
      <dgm:t>
        <a:bodyPr/>
        <a:lstStyle/>
        <a:p>
          <a:endParaRPr lang="en-US"/>
        </a:p>
      </dgm:t>
    </dgm:pt>
    <dgm:pt modelId="{76544CE7-4FEF-4885-8C86-ABFB3F76CBB8}" type="sibTrans" cxnId="{13C45CAA-E025-49AE-8D05-8E66BB51DF1C}">
      <dgm:prSet/>
      <dgm:spPr/>
      <dgm:t>
        <a:bodyPr/>
        <a:lstStyle/>
        <a:p>
          <a:endParaRPr lang="en-US"/>
        </a:p>
      </dgm:t>
    </dgm:pt>
    <dgm:pt modelId="{F547A29C-2244-4103-9C63-4DAA583E6C2E}">
      <dgm:prSet/>
      <dgm:spPr/>
      <dgm:t>
        <a:bodyPr/>
        <a:lstStyle/>
        <a:p>
          <a:r>
            <a:rPr lang="en-US" dirty="0"/>
            <a:t>Storm water detention; </a:t>
          </a:r>
        </a:p>
      </dgm:t>
    </dgm:pt>
    <dgm:pt modelId="{A6446383-4CCF-4624-9517-32FC1DF49C02}" type="parTrans" cxnId="{9AEC2C76-07C9-49DA-BBD6-75779B23FF75}">
      <dgm:prSet/>
      <dgm:spPr/>
      <dgm:t>
        <a:bodyPr/>
        <a:lstStyle/>
        <a:p>
          <a:endParaRPr lang="en-US"/>
        </a:p>
      </dgm:t>
    </dgm:pt>
    <dgm:pt modelId="{5112C6EC-7ACB-4613-95C0-1078BD355D5A}" type="sibTrans" cxnId="{9AEC2C76-07C9-49DA-BBD6-75779B23FF75}">
      <dgm:prSet/>
      <dgm:spPr/>
      <dgm:t>
        <a:bodyPr/>
        <a:lstStyle/>
        <a:p>
          <a:endParaRPr lang="en-US"/>
        </a:p>
      </dgm:t>
    </dgm:pt>
    <dgm:pt modelId="{CA92C501-8F7E-4081-9F68-36D3E94F8AF4}">
      <dgm:prSet/>
      <dgm:spPr/>
      <dgm:t>
        <a:bodyPr/>
        <a:lstStyle/>
        <a:p>
          <a:r>
            <a:rPr lang="en-US" dirty="0"/>
            <a:t>MS4 water quality compliance; and</a:t>
          </a:r>
        </a:p>
      </dgm:t>
    </dgm:pt>
    <dgm:pt modelId="{F99AB302-F13E-4247-B1A2-EC8C51D73660}" type="parTrans" cxnId="{01669A3B-46B7-45C2-A296-A00DF3EB1F94}">
      <dgm:prSet/>
      <dgm:spPr/>
      <dgm:t>
        <a:bodyPr/>
        <a:lstStyle/>
        <a:p>
          <a:endParaRPr lang="en-US"/>
        </a:p>
      </dgm:t>
    </dgm:pt>
    <dgm:pt modelId="{195EB754-C3E5-4F44-BC02-DEA48628FC31}" type="sibTrans" cxnId="{01669A3B-46B7-45C2-A296-A00DF3EB1F94}">
      <dgm:prSet/>
      <dgm:spPr/>
      <dgm:t>
        <a:bodyPr/>
        <a:lstStyle/>
        <a:p>
          <a:endParaRPr lang="en-US"/>
        </a:p>
      </dgm:t>
    </dgm:pt>
    <dgm:pt modelId="{900D44EA-A312-4F6C-A9E4-F6304F38D90E}">
      <dgm:prSet/>
      <dgm:spPr/>
      <dgm:t>
        <a:bodyPr/>
        <a:lstStyle/>
        <a:p>
          <a:r>
            <a:rPr lang="en-US" dirty="0"/>
            <a:t>Infrastructure design and acceptance requirements. </a:t>
          </a:r>
        </a:p>
      </dgm:t>
    </dgm:pt>
    <dgm:pt modelId="{20CE087C-5CFA-472B-8F50-7DAD88CAACED}" type="parTrans" cxnId="{0C0CC00B-A2FD-45D8-8B15-02F91B815907}">
      <dgm:prSet/>
      <dgm:spPr/>
      <dgm:t>
        <a:bodyPr/>
        <a:lstStyle/>
        <a:p>
          <a:endParaRPr lang="en-US"/>
        </a:p>
      </dgm:t>
    </dgm:pt>
    <dgm:pt modelId="{886CF9F1-FE7C-4B39-B9DF-0CD02FBE2693}" type="sibTrans" cxnId="{0C0CC00B-A2FD-45D8-8B15-02F91B815907}">
      <dgm:prSet/>
      <dgm:spPr/>
      <dgm:t>
        <a:bodyPr/>
        <a:lstStyle/>
        <a:p>
          <a:endParaRPr lang="en-US"/>
        </a:p>
      </dgm:t>
    </dgm:pt>
    <dgm:pt modelId="{59EAA841-7913-41D7-B7C9-7D4C932A52B0}" type="pres">
      <dgm:prSet presAssocID="{5F13CF7F-CCAC-4506-B48D-2163DFCBE480}" presName="linear" presStyleCnt="0">
        <dgm:presLayoutVars>
          <dgm:animLvl val="lvl"/>
          <dgm:resizeHandles val="exact"/>
        </dgm:presLayoutVars>
      </dgm:prSet>
      <dgm:spPr/>
      <dgm:t>
        <a:bodyPr/>
        <a:lstStyle/>
        <a:p>
          <a:endParaRPr lang="en-US"/>
        </a:p>
      </dgm:t>
    </dgm:pt>
    <dgm:pt modelId="{1943A09B-A5DB-4B86-9C34-4219879FB3B3}" type="pres">
      <dgm:prSet presAssocID="{0B1A3A64-4285-409C-ADA7-8F0768816423}" presName="parentText" presStyleLbl="node1" presStyleIdx="0" presStyleCnt="2">
        <dgm:presLayoutVars>
          <dgm:chMax val="0"/>
          <dgm:bulletEnabled val="1"/>
        </dgm:presLayoutVars>
      </dgm:prSet>
      <dgm:spPr/>
      <dgm:t>
        <a:bodyPr/>
        <a:lstStyle/>
        <a:p>
          <a:endParaRPr lang="en-US"/>
        </a:p>
      </dgm:t>
    </dgm:pt>
    <dgm:pt modelId="{9CDAF268-FC26-4FB8-B379-F132F15273A9}" type="pres">
      <dgm:prSet presAssocID="{0B1A3A64-4285-409C-ADA7-8F0768816423}" presName="childText" presStyleLbl="revTx" presStyleIdx="0" presStyleCnt="2">
        <dgm:presLayoutVars>
          <dgm:bulletEnabled val="1"/>
        </dgm:presLayoutVars>
      </dgm:prSet>
      <dgm:spPr/>
      <dgm:t>
        <a:bodyPr/>
        <a:lstStyle/>
        <a:p>
          <a:endParaRPr lang="en-US"/>
        </a:p>
      </dgm:t>
    </dgm:pt>
    <dgm:pt modelId="{5B115D66-726F-4280-A905-B3124B051CEB}" type="pres">
      <dgm:prSet presAssocID="{C856EF4A-3396-4291-9990-BFDBBBB1A942}" presName="parentText" presStyleLbl="node1" presStyleIdx="1" presStyleCnt="2">
        <dgm:presLayoutVars>
          <dgm:chMax val="0"/>
          <dgm:bulletEnabled val="1"/>
        </dgm:presLayoutVars>
      </dgm:prSet>
      <dgm:spPr/>
      <dgm:t>
        <a:bodyPr/>
        <a:lstStyle/>
        <a:p>
          <a:endParaRPr lang="en-US"/>
        </a:p>
      </dgm:t>
    </dgm:pt>
    <dgm:pt modelId="{BA2EF040-9618-44BE-816C-922680CE1FEB}" type="pres">
      <dgm:prSet presAssocID="{C856EF4A-3396-4291-9990-BFDBBBB1A942}" presName="childText" presStyleLbl="revTx" presStyleIdx="1" presStyleCnt="2">
        <dgm:presLayoutVars>
          <dgm:bulletEnabled val="1"/>
        </dgm:presLayoutVars>
      </dgm:prSet>
      <dgm:spPr/>
      <dgm:t>
        <a:bodyPr/>
        <a:lstStyle/>
        <a:p>
          <a:endParaRPr lang="en-US"/>
        </a:p>
      </dgm:t>
    </dgm:pt>
  </dgm:ptLst>
  <dgm:cxnLst>
    <dgm:cxn modelId="{9AEC2C76-07C9-49DA-BBD6-75779B23FF75}" srcId="{C856EF4A-3396-4291-9990-BFDBBBB1A942}" destId="{F547A29C-2244-4103-9C63-4DAA583E6C2E}" srcOrd="3" destOrd="0" parTransId="{A6446383-4CCF-4624-9517-32FC1DF49C02}" sibTransId="{5112C6EC-7ACB-4613-95C0-1078BD355D5A}"/>
    <dgm:cxn modelId="{A7DC625F-033E-4391-A319-08C5BE842654}" srcId="{5F13CF7F-CCAC-4506-B48D-2163DFCBE480}" destId="{0B1A3A64-4285-409C-ADA7-8F0768816423}" srcOrd="0" destOrd="0" parTransId="{13C71F02-2311-4A82-87E7-04B99F88A648}" sibTransId="{C08D17AD-D5AC-4BEB-AD6F-6487EF656B4F}"/>
    <dgm:cxn modelId="{DBA89E97-C006-46CD-AE39-84E162177E8A}" type="presOf" srcId="{CA92C501-8F7E-4081-9F68-36D3E94F8AF4}" destId="{BA2EF040-9618-44BE-816C-922680CE1FEB}" srcOrd="0" destOrd="4" presId="urn:microsoft.com/office/officeart/2005/8/layout/vList2"/>
    <dgm:cxn modelId="{0855E38C-F6AE-41B4-807F-25CFB090DF70}" type="presOf" srcId="{16676950-9430-4CB6-8173-8AF0F94F841E}" destId="{9CDAF268-FC26-4FB8-B379-F132F15273A9}" srcOrd="0" destOrd="1" presId="urn:microsoft.com/office/officeart/2005/8/layout/vList2"/>
    <dgm:cxn modelId="{716396FE-3AB5-4856-981C-37B1DA3B5B1A}" srcId="{5F13CF7F-CCAC-4506-B48D-2163DFCBE480}" destId="{C856EF4A-3396-4291-9990-BFDBBBB1A942}" srcOrd="1" destOrd="0" parTransId="{61791B72-8B1F-48BF-87E8-8E79BE1AB318}" sibTransId="{500D0049-FA70-4FBB-8C9A-828C38C06E25}"/>
    <dgm:cxn modelId="{6811D5F9-8770-40F2-B091-335A13E97244}" type="presOf" srcId="{84351354-E11E-46EE-B3CF-9E011365356E}" destId="{BA2EF040-9618-44BE-816C-922680CE1FEB}" srcOrd="0" destOrd="0" presId="urn:microsoft.com/office/officeart/2005/8/layout/vList2"/>
    <dgm:cxn modelId="{E51FC9B4-8977-4C98-966E-6C46EA0DCBAF}" srcId="{C856EF4A-3396-4291-9990-BFDBBBB1A942}" destId="{209366C0-0A17-44C3-9CD3-E2A22F18C0BB}" srcOrd="1" destOrd="0" parTransId="{27D3237E-0D7A-4878-86EB-DCC63E864838}" sibTransId="{32B671ED-B83B-47E2-832D-E8EBFF71D0DC}"/>
    <dgm:cxn modelId="{0ABEFC58-B54B-42E1-A383-96C4FDB441F0}" type="presOf" srcId="{0B5642B3-5209-4B2B-9783-E673C2C4EE09}" destId="{9CDAF268-FC26-4FB8-B379-F132F15273A9}" srcOrd="0" destOrd="4" presId="urn:microsoft.com/office/officeart/2005/8/layout/vList2"/>
    <dgm:cxn modelId="{CD3C2AF3-F566-4CAD-B3BA-DF600FB007BF}" srcId="{0B1A3A64-4285-409C-ADA7-8F0768816423}" destId="{16676950-9430-4CB6-8173-8AF0F94F841E}" srcOrd="1" destOrd="0" parTransId="{A15F17A1-5478-4806-8D44-1B67DA997CE9}" sibTransId="{2DD9A574-88D5-4CFC-B17D-6EDA56FB4A14}"/>
    <dgm:cxn modelId="{1590CEB6-FD2D-43A0-A309-2382483E3A17}" type="presOf" srcId="{F547A29C-2244-4103-9C63-4DAA583E6C2E}" destId="{BA2EF040-9618-44BE-816C-922680CE1FEB}" srcOrd="0" destOrd="3" presId="urn:microsoft.com/office/officeart/2005/8/layout/vList2"/>
    <dgm:cxn modelId="{E3020E7C-A66D-42F5-A1F4-515E3140493A}" type="presOf" srcId="{5F13CF7F-CCAC-4506-B48D-2163DFCBE480}" destId="{59EAA841-7913-41D7-B7C9-7D4C932A52B0}" srcOrd="0" destOrd="0" presId="urn:microsoft.com/office/officeart/2005/8/layout/vList2"/>
    <dgm:cxn modelId="{0C0CC00B-A2FD-45D8-8B15-02F91B815907}" srcId="{C856EF4A-3396-4291-9990-BFDBBBB1A942}" destId="{900D44EA-A312-4F6C-A9E4-F6304F38D90E}" srcOrd="5" destOrd="0" parTransId="{20CE087C-5CFA-472B-8F50-7DAD88CAACED}" sibTransId="{886CF9F1-FE7C-4B39-B9DF-0CD02FBE2693}"/>
    <dgm:cxn modelId="{36056E7F-5F80-4CE4-B406-F608D9E5899F}" type="presOf" srcId="{F97DAD0E-4167-461C-AA1D-E8296C47F3C1}" destId="{9CDAF268-FC26-4FB8-B379-F132F15273A9}" srcOrd="0" destOrd="2" presId="urn:microsoft.com/office/officeart/2005/8/layout/vList2"/>
    <dgm:cxn modelId="{13C45CAA-E025-49AE-8D05-8E66BB51DF1C}" srcId="{C856EF4A-3396-4291-9990-BFDBBBB1A942}" destId="{62EC39A9-E199-418D-A378-753D07F71139}" srcOrd="2" destOrd="0" parTransId="{33C9DE22-6F44-4ECB-B4CF-3E7F5D182248}" sibTransId="{76544CE7-4FEF-4885-8C86-ABFB3F76CBB8}"/>
    <dgm:cxn modelId="{AE9E42E1-5BDA-4932-94B7-AB2B15F2DBBB}" type="presOf" srcId="{209366C0-0A17-44C3-9CD3-E2A22F18C0BB}" destId="{BA2EF040-9618-44BE-816C-922680CE1FEB}" srcOrd="0" destOrd="1" presId="urn:microsoft.com/office/officeart/2005/8/layout/vList2"/>
    <dgm:cxn modelId="{01669A3B-46B7-45C2-A296-A00DF3EB1F94}" srcId="{C856EF4A-3396-4291-9990-BFDBBBB1A942}" destId="{CA92C501-8F7E-4081-9F68-36D3E94F8AF4}" srcOrd="4" destOrd="0" parTransId="{F99AB302-F13E-4247-B1A2-EC8C51D73660}" sibTransId="{195EB754-C3E5-4F44-BC02-DEA48628FC31}"/>
    <dgm:cxn modelId="{50EA2568-BB85-45BE-A436-5B2E7487EAED}" srcId="{0B1A3A64-4285-409C-ADA7-8F0768816423}" destId="{FB650A66-4461-4008-B7BE-E1C367D372B1}" srcOrd="0" destOrd="0" parTransId="{DDE7B7C3-629B-4910-BD9D-C60763A2193A}" sibTransId="{28045442-376F-4FB9-9A73-7B2C1E93FB72}"/>
    <dgm:cxn modelId="{F3C30D3B-543A-460F-A005-A08A6B420A84}" srcId="{0B1A3A64-4285-409C-ADA7-8F0768816423}" destId="{F97DAD0E-4167-461C-AA1D-E8296C47F3C1}" srcOrd="2" destOrd="0" parTransId="{D7999ED2-06A9-49F1-A922-A7E09FAA2E47}" sibTransId="{749708D8-85A5-48F7-A713-984CDB7C58FD}"/>
    <dgm:cxn modelId="{1E8D545B-FC7F-4B93-8ACE-6C8DA1CA58FD}" srcId="{0B1A3A64-4285-409C-ADA7-8F0768816423}" destId="{AB3BF4C2-B966-4ECB-9712-6535BA79465E}" srcOrd="3" destOrd="0" parTransId="{A3C1E37B-D505-430E-8F02-1F2E50E2968E}" sibTransId="{DC8F8FCA-6665-47E0-94BC-57BDAE65F5D3}"/>
    <dgm:cxn modelId="{69E6F1B0-9B16-4F98-8281-ECC8BEE9E4F3}" type="presOf" srcId="{FB650A66-4461-4008-B7BE-E1C367D372B1}" destId="{9CDAF268-FC26-4FB8-B379-F132F15273A9}" srcOrd="0" destOrd="0" presId="urn:microsoft.com/office/officeart/2005/8/layout/vList2"/>
    <dgm:cxn modelId="{00978884-2206-453E-A200-C24922F62E36}" type="presOf" srcId="{900D44EA-A312-4F6C-A9E4-F6304F38D90E}" destId="{BA2EF040-9618-44BE-816C-922680CE1FEB}" srcOrd="0" destOrd="5" presId="urn:microsoft.com/office/officeart/2005/8/layout/vList2"/>
    <dgm:cxn modelId="{A457AAB1-D66C-43EA-B4A1-64872734D6C4}" type="presOf" srcId="{AB3BF4C2-B966-4ECB-9712-6535BA79465E}" destId="{9CDAF268-FC26-4FB8-B379-F132F15273A9}" srcOrd="0" destOrd="3" presId="urn:microsoft.com/office/officeart/2005/8/layout/vList2"/>
    <dgm:cxn modelId="{3EB51A21-1DB6-47D2-8BC2-9A3D3554FE1B}" srcId="{0B1A3A64-4285-409C-ADA7-8F0768816423}" destId="{0B5642B3-5209-4B2B-9783-E673C2C4EE09}" srcOrd="4" destOrd="0" parTransId="{8A60F37B-4B92-43B1-AAC1-03B3944161A7}" sibTransId="{5CEC9E24-5A09-472B-9720-1D5F7E1148C1}"/>
    <dgm:cxn modelId="{6A4364D7-A285-455B-9B8D-422D38529654}" srcId="{C856EF4A-3396-4291-9990-BFDBBBB1A942}" destId="{84351354-E11E-46EE-B3CF-9E011365356E}" srcOrd="0" destOrd="0" parTransId="{E0B7A6F4-0088-4BE7-84C5-DA627B100B8E}" sibTransId="{D97D1F77-A1BE-4C33-8A99-5B934DA48981}"/>
    <dgm:cxn modelId="{ED5BF62C-33AE-44F8-BCB2-02190CBCD151}" type="presOf" srcId="{C856EF4A-3396-4291-9990-BFDBBBB1A942}" destId="{5B115D66-726F-4280-A905-B3124B051CEB}" srcOrd="0" destOrd="0" presId="urn:microsoft.com/office/officeart/2005/8/layout/vList2"/>
    <dgm:cxn modelId="{D3996C82-1125-41D8-9BBB-B43B90185353}" type="presOf" srcId="{0B1A3A64-4285-409C-ADA7-8F0768816423}" destId="{1943A09B-A5DB-4B86-9C34-4219879FB3B3}" srcOrd="0" destOrd="0" presId="urn:microsoft.com/office/officeart/2005/8/layout/vList2"/>
    <dgm:cxn modelId="{616A33EE-CFAF-4440-B763-14CB131369C9}" type="presOf" srcId="{62EC39A9-E199-418D-A378-753D07F71139}" destId="{BA2EF040-9618-44BE-816C-922680CE1FEB}" srcOrd="0" destOrd="2" presId="urn:microsoft.com/office/officeart/2005/8/layout/vList2"/>
    <dgm:cxn modelId="{93E2EC53-FA04-487F-9356-EC2F8795BB9A}" type="presParOf" srcId="{59EAA841-7913-41D7-B7C9-7D4C932A52B0}" destId="{1943A09B-A5DB-4B86-9C34-4219879FB3B3}" srcOrd="0" destOrd="0" presId="urn:microsoft.com/office/officeart/2005/8/layout/vList2"/>
    <dgm:cxn modelId="{E12B7DEC-CEAA-4BAF-B3FA-BEFA6D8AD811}" type="presParOf" srcId="{59EAA841-7913-41D7-B7C9-7D4C932A52B0}" destId="{9CDAF268-FC26-4FB8-B379-F132F15273A9}" srcOrd="1" destOrd="0" presId="urn:microsoft.com/office/officeart/2005/8/layout/vList2"/>
    <dgm:cxn modelId="{66BA0F7A-EFB4-46AD-B488-61F86BBB7B83}" type="presParOf" srcId="{59EAA841-7913-41D7-B7C9-7D4C932A52B0}" destId="{5B115D66-726F-4280-A905-B3124B051CEB}" srcOrd="2" destOrd="0" presId="urn:microsoft.com/office/officeart/2005/8/layout/vList2"/>
    <dgm:cxn modelId="{8BCFA9A0-F1D3-437D-837A-D94729A3CE66}" type="presParOf" srcId="{59EAA841-7913-41D7-B7C9-7D4C932A52B0}" destId="{BA2EF040-9618-44BE-816C-922680CE1FEB}"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C6F5CE-0985-4BC2-A0F1-264E4D19E396}" type="datetimeFigureOut">
              <a:rPr lang="en-US" smtClean="0"/>
              <a:t>6/22/2022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F36CB1A7-C953-4C5B-9D31-D7107D7032A1}" type="slidenum">
              <a:rPr lang="en-US" smtClean="0"/>
              <a:t>‹#›</a:t>
            </a:fld>
            <a:endParaRPr lang="en-US" dirty="0"/>
          </a:p>
        </p:txBody>
      </p:sp>
    </p:spTree>
    <p:extLst>
      <p:ext uri="{BB962C8B-B14F-4D97-AF65-F5344CB8AC3E}">
        <p14:creationId xmlns:p14="http://schemas.microsoft.com/office/powerpoint/2010/main" val="1930216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CE-0985-4BC2-A0F1-264E4D19E396}" type="datetimeFigureOut">
              <a:rPr lang="en-US" smtClean="0"/>
              <a:t>6/22/2022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6CB1A7-C953-4C5B-9D31-D7107D7032A1}" type="slidenum">
              <a:rPr lang="en-US" smtClean="0"/>
              <a:t>‹#›</a:t>
            </a:fld>
            <a:endParaRPr lang="en-US" dirty="0"/>
          </a:p>
        </p:txBody>
      </p:sp>
    </p:spTree>
    <p:extLst>
      <p:ext uri="{BB962C8B-B14F-4D97-AF65-F5344CB8AC3E}">
        <p14:creationId xmlns:p14="http://schemas.microsoft.com/office/powerpoint/2010/main" val="1837042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CE-0985-4BC2-A0F1-264E4D19E396}" type="datetimeFigureOut">
              <a:rPr lang="en-US" smtClean="0"/>
              <a:t>6/22/2022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6CB1A7-C953-4C5B-9D31-D7107D7032A1}" type="slidenum">
              <a:rPr lang="en-US" smtClean="0"/>
              <a:t>‹#›</a:t>
            </a:fld>
            <a:endParaRPr lang="en-US" dirty="0"/>
          </a:p>
        </p:txBody>
      </p:sp>
    </p:spTree>
    <p:extLst>
      <p:ext uri="{BB962C8B-B14F-4D97-AF65-F5344CB8AC3E}">
        <p14:creationId xmlns:p14="http://schemas.microsoft.com/office/powerpoint/2010/main" val="989806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CE-0985-4BC2-A0F1-264E4D19E396}" type="datetimeFigureOut">
              <a:rPr lang="en-US" smtClean="0"/>
              <a:t>6/22/2022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6CB1A7-C953-4C5B-9D31-D7107D7032A1}" type="slidenum">
              <a:rPr lang="en-US" smtClean="0"/>
              <a:t>‹#›</a:t>
            </a:fld>
            <a:endParaRPr lang="en-US" dirty="0"/>
          </a:p>
        </p:txBody>
      </p:sp>
    </p:spTree>
    <p:extLst>
      <p:ext uri="{BB962C8B-B14F-4D97-AF65-F5344CB8AC3E}">
        <p14:creationId xmlns:p14="http://schemas.microsoft.com/office/powerpoint/2010/main" val="3358396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67C6F5CE-0985-4BC2-A0F1-264E4D19E396}" type="datetimeFigureOut">
              <a:rPr lang="en-US" smtClean="0"/>
              <a:t>6/22/2022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36CB1A7-C953-4C5B-9D31-D7107D7032A1}" type="slidenum">
              <a:rPr lang="en-US" smtClean="0"/>
              <a:t>‹#›</a:t>
            </a:fld>
            <a:endParaRPr lang="en-US" dirty="0"/>
          </a:p>
        </p:txBody>
      </p:sp>
    </p:spTree>
    <p:extLst>
      <p:ext uri="{BB962C8B-B14F-4D97-AF65-F5344CB8AC3E}">
        <p14:creationId xmlns:p14="http://schemas.microsoft.com/office/powerpoint/2010/main" val="307388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C6F5CE-0985-4BC2-A0F1-264E4D19E396}" type="datetimeFigureOut">
              <a:rPr lang="en-US" smtClean="0"/>
              <a:t>6/22/2022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6CB1A7-C953-4C5B-9D31-D7107D7032A1}" type="slidenum">
              <a:rPr lang="en-US" smtClean="0"/>
              <a:t>‹#›</a:t>
            </a:fld>
            <a:endParaRPr lang="en-US" dirty="0"/>
          </a:p>
        </p:txBody>
      </p:sp>
    </p:spTree>
    <p:extLst>
      <p:ext uri="{BB962C8B-B14F-4D97-AF65-F5344CB8AC3E}">
        <p14:creationId xmlns:p14="http://schemas.microsoft.com/office/powerpoint/2010/main" val="896937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C6F5CE-0985-4BC2-A0F1-264E4D19E396}" type="datetimeFigureOut">
              <a:rPr lang="en-US" smtClean="0"/>
              <a:t>6/22/2022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6CB1A7-C953-4C5B-9D31-D7107D7032A1}" type="slidenum">
              <a:rPr lang="en-US" smtClean="0"/>
              <a:t>‹#›</a:t>
            </a:fld>
            <a:endParaRPr lang="en-US" dirty="0"/>
          </a:p>
        </p:txBody>
      </p:sp>
    </p:spTree>
    <p:extLst>
      <p:ext uri="{BB962C8B-B14F-4D97-AF65-F5344CB8AC3E}">
        <p14:creationId xmlns:p14="http://schemas.microsoft.com/office/powerpoint/2010/main" val="3479372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C6F5CE-0985-4BC2-A0F1-264E4D19E396}" type="datetimeFigureOut">
              <a:rPr lang="en-US" smtClean="0"/>
              <a:t>6/22/2022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6CB1A7-C953-4C5B-9D31-D7107D7032A1}" type="slidenum">
              <a:rPr lang="en-US" smtClean="0"/>
              <a:t>‹#›</a:t>
            </a:fld>
            <a:endParaRPr lang="en-US" dirty="0"/>
          </a:p>
        </p:txBody>
      </p:sp>
    </p:spTree>
    <p:extLst>
      <p:ext uri="{BB962C8B-B14F-4D97-AF65-F5344CB8AC3E}">
        <p14:creationId xmlns:p14="http://schemas.microsoft.com/office/powerpoint/2010/main" val="2325103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6F5CE-0985-4BC2-A0F1-264E4D19E396}" type="datetimeFigureOut">
              <a:rPr lang="en-US" smtClean="0"/>
              <a:t>6/22/2022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6CB1A7-C953-4C5B-9D31-D7107D7032A1}" type="slidenum">
              <a:rPr lang="en-US" smtClean="0"/>
              <a:t>‹#›</a:t>
            </a:fld>
            <a:endParaRPr lang="en-US" dirty="0"/>
          </a:p>
        </p:txBody>
      </p:sp>
    </p:spTree>
    <p:extLst>
      <p:ext uri="{BB962C8B-B14F-4D97-AF65-F5344CB8AC3E}">
        <p14:creationId xmlns:p14="http://schemas.microsoft.com/office/powerpoint/2010/main" val="3286916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C6F5CE-0985-4BC2-A0F1-264E4D19E396}" type="datetimeFigureOut">
              <a:rPr lang="en-US" smtClean="0"/>
              <a:t>6/22/2022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36CB1A7-C953-4C5B-9D31-D7107D7032A1}" type="slidenum">
              <a:rPr lang="en-US" smtClean="0"/>
              <a:t>‹#›</a:t>
            </a:fld>
            <a:endParaRPr lang="en-US" dirty="0"/>
          </a:p>
        </p:txBody>
      </p:sp>
    </p:spTree>
    <p:extLst>
      <p:ext uri="{BB962C8B-B14F-4D97-AF65-F5344CB8AC3E}">
        <p14:creationId xmlns:p14="http://schemas.microsoft.com/office/powerpoint/2010/main" val="2703881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C6F5CE-0985-4BC2-A0F1-264E4D19E396}" type="datetimeFigureOut">
              <a:rPr lang="en-US" smtClean="0"/>
              <a:t>6/22/2022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36CB1A7-C953-4C5B-9D31-D7107D7032A1}" type="slidenum">
              <a:rPr lang="en-US" smtClean="0"/>
              <a:t>‹#›</a:t>
            </a:fld>
            <a:endParaRPr lang="en-US" dirty="0"/>
          </a:p>
        </p:txBody>
      </p:sp>
    </p:spTree>
    <p:extLst>
      <p:ext uri="{BB962C8B-B14F-4D97-AF65-F5344CB8AC3E}">
        <p14:creationId xmlns:p14="http://schemas.microsoft.com/office/powerpoint/2010/main" val="2507601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7C6F5CE-0985-4BC2-A0F1-264E4D19E396}" type="datetimeFigureOut">
              <a:rPr lang="en-US" smtClean="0"/>
              <a:t>6/22/2022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F36CB1A7-C953-4C5B-9D31-D7107D7032A1}" type="slidenum">
              <a:rPr lang="en-US" smtClean="0"/>
              <a:t>‹#›</a:t>
            </a:fld>
            <a:endParaRPr lang="en-US" dirty="0"/>
          </a:p>
        </p:txBody>
      </p:sp>
    </p:spTree>
    <p:extLst>
      <p:ext uri="{BB962C8B-B14F-4D97-AF65-F5344CB8AC3E}">
        <p14:creationId xmlns:p14="http://schemas.microsoft.com/office/powerpoint/2010/main" val="25173773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microsoft.com/office/2007/relationships/hdphoto" Target="../media/hdphoto2.wdp"/><Relationship Id="rId7" Type="http://schemas.openxmlformats.org/officeDocument/2006/relationships/diagramColors" Target="../diagrams/colors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7.xml"/><Relationship Id="rId3" Type="http://schemas.microsoft.com/office/2007/relationships/hdphoto" Target="../media/hdphoto2.wdp"/><Relationship Id="rId7" Type="http://schemas.openxmlformats.org/officeDocument/2006/relationships/diagramQuickStyle" Target="../diagrams/quickStyle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2.png"/><Relationship Id="rId9" Type="http://schemas.microsoft.com/office/2007/relationships/diagramDrawing" Target="../diagrams/drawing7.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microsoft.com/office/2007/relationships/diagramDrawing" Target="../diagrams/drawing8.xml"/><Relationship Id="rId3" Type="http://schemas.microsoft.com/office/2007/relationships/hdphoto" Target="../media/hdphoto2.wdp"/><Relationship Id="rId7" Type="http://schemas.openxmlformats.org/officeDocument/2006/relationships/diagramColors" Target="../diagrams/colors8.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Bdcox@rampagelaw.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microsoft.com/office/2007/relationships/hdphoto" Target="../media/hdphoto2.wdp"/><Relationship Id="rId7" Type="http://schemas.openxmlformats.org/officeDocument/2006/relationships/diagramQuickStyle" Target="../diagrams/quickStyle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2.wdp"/><Relationship Id="rId7"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07/relationships/hdphoto" Target="../media/hdphoto2.wdp"/><Relationship Id="rId7" Type="http://schemas.openxmlformats.org/officeDocument/2006/relationships/diagramColors" Target="../diagrams/colors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651778-F0E5-483F-ABCC-31192CB366B6}"/>
              </a:ext>
            </a:extLst>
          </p:cNvPr>
          <p:cNvSpPr>
            <a:spLocks noGrp="1"/>
          </p:cNvSpPr>
          <p:nvPr>
            <p:ph type="ctrTitle"/>
          </p:nvPr>
        </p:nvSpPr>
        <p:spPr/>
        <p:txBody>
          <a:bodyPr/>
          <a:lstStyle/>
          <a:p>
            <a:r>
              <a:rPr lang="en-US" dirty="0"/>
              <a:t>Basics of Platting</a:t>
            </a:r>
          </a:p>
        </p:txBody>
      </p:sp>
      <p:sp>
        <p:nvSpPr>
          <p:cNvPr id="3" name="Subtitle 2">
            <a:extLst>
              <a:ext uri="{FF2B5EF4-FFF2-40B4-BE49-F238E27FC236}">
                <a16:creationId xmlns:a16="http://schemas.microsoft.com/office/drawing/2014/main" xmlns="" id="{D067D1FB-EB7E-4A76-8276-5A0C74C84CA7}"/>
              </a:ext>
            </a:extLst>
          </p:cNvPr>
          <p:cNvSpPr>
            <a:spLocks noGrp="1"/>
          </p:cNvSpPr>
          <p:nvPr>
            <p:ph type="subTitle" idx="1"/>
          </p:nvPr>
        </p:nvSpPr>
        <p:spPr/>
        <p:txBody>
          <a:bodyPr/>
          <a:lstStyle/>
          <a:p>
            <a:r>
              <a:rPr lang="en-US" dirty="0"/>
              <a:t>Bryce Cox</a:t>
            </a:r>
          </a:p>
          <a:p>
            <a:r>
              <a:rPr lang="en-US" dirty="0"/>
              <a:t>Denton Navarro Rocha Bernal &amp; Zech P.C.</a:t>
            </a:r>
          </a:p>
        </p:txBody>
      </p:sp>
    </p:spTree>
    <p:extLst>
      <p:ext uri="{BB962C8B-B14F-4D97-AF65-F5344CB8AC3E}">
        <p14:creationId xmlns:p14="http://schemas.microsoft.com/office/powerpoint/2010/main" val="2950492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12810B-3FEC-40BD-A2DB-D479A30CB6A3}"/>
              </a:ext>
            </a:extLst>
          </p:cNvPr>
          <p:cNvSpPr>
            <a:spLocks noGrp="1"/>
          </p:cNvSpPr>
          <p:nvPr>
            <p:ph type="title"/>
          </p:nvPr>
        </p:nvSpPr>
        <p:spPr>
          <a:xfrm>
            <a:off x="1069848" y="484632"/>
            <a:ext cx="10058400" cy="1609344"/>
          </a:xfrm>
        </p:spPr>
        <p:txBody>
          <a:bodyPr>
            <a:normAutofit/>
          </a:bodyPr>
          <a:lstStyle/>
          <a:p>
            <a:r>
              <a:rPr lang="en-US" dirty="0"/>
              <a:t>Replat</a:t>
            </a:r>
          </a:p>
        </p:txBody>
      </p:sp>
      <p:sp>
        <p:nvSpPr>
          <p:cNvPr id="9" name="Rectangle 8">
            <a:extLst>
              <a:ext uri="{FF2B5EF4-FFF2-40B4-BE49-F238E27FC236}">
                <a16:creationId xmlns:a16="http://schemas.microsoft.com/office/drawing/2014/main" xmlns="" id="{3FD711E9-7F79-40A9-8D9E-4AE293C154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xmlns="" id="{0325AF65-0CC0-DB65-06E8-4B9104C6571D}"/>
              </a:ext>
            </a:extLst>
          </p:cNvPr>
          <p:cNvGraphicFramePr>
            <a:graphicFrameLocks noGrp="1"/>
          </p:cNvGraphicFramePr>
          <p:nvPr>
            <p:ph idx="1"/>
            <p:extLst>
              <p:ext uri="{D42A27DB-BD31-4B8C-83A1-F6EECF244321}">
                <p14:modId xmlns:p14="http://schemas.microsoft.com/office/powerpoint/2010/main" val="3564485804"/>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55600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BCFFB95F-D901-4937-8084-8A7BAA84FA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421DD91-6C3C-4E2E-85D5-ED64637BFCE4}"/>
              </a:ext>
            </a:extLst>
          </p:cNvPr>
          <p:cNvSpPr>
            <a:spLocks noGrp="1"/>
          </p:cNvSpPr>
          <p:nvPr>
            <p:ph type="title"/>
          </p:nvPr>
        </p:nvSpPr>
        <p:spPr>
          <a:xfrm>
            <a:off x="8479777" y="639763"/>
            <a:ext cx="3046073" cy="5177377"/>
          </a:xfrm>
          <a:ln>
            <a:noFill/>
          </a:ln>
        </p:spPr>
        <p:txBody>
          <a:bodyPr>
            <a:normAutofit/>
          </a:bodyPr>
          <a:lstStyle/>
          <a:p>
            <a:r>
              <a:rPr lang="en-US" sz="4000"/>
              <a:t>Vacating Plat</a:t>
            </a:r>
          </a:p>
        </p:txBody>
      </p:sp>
      <p:grpSp>
        <p:nvGrpSpPr>
          <p:cNvPr id="33" name="Group 32">
            <a:extLst>
              <a:ext uri="{FF2B5EF4-FFF2-40B4-BE49-F238E27FC236}">
                <a16:creationId xmlns:a16="http://schemas.microsoft.com/office/drawing/2014/main" xmlns="" id="{60F473BD-3FD3-4548-A8F5-11D3C9CB88B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34" name="Oval 33">
              <a:extLst>
                <a:ext uri="{FF2B5EF4-FFF2-40B4-BE49-F238E27FC236}">
                  <a16:creationId xmlns:a16="http://schemas.microsoft.com/office/drawing/2014/main" xmlns="" id="{691E02ED-3E2E-4396-B6DE-5F93F2F111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5" name="Oval 34">
              <a:extLst>
                <a:ext uri="{FF2B5EF4-FFF2-40B4-BE49-F238E27FC236}">
                  <a16:creationId xmlns:a16="http://schemas.microsoft.com/office/drawing/2014/main" xmlns="" id="{28F088F5-B4E7-43B9-88F4-8667026E4B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5" name="Content Placeholder 2">
            <a:extLst>
              <a:ext uri="{FF2B5EF4-FFF2-40B4-BE49-F238E27FC236}">
                <a16:creationId xmlns:a16="http://schemas.microsoft.com/office/drawing/2014/main" xmlns="" id="{1C6ADF37-8CE8-576C-0E18-4E4B69910BF1}"/>
              </a:ext>
            </a:extLst>
          </p:cNvPr>
          <p:cNvGraphicFramePr>
            <a:graphicFrameLocks noGrp="1"/>
          </p:cNvGraphicFramePr>
          <p:nvPr>
            <p:ph idx="1"/>
            <p:extLst>
              <p:ext uri="{D42A27DB-BD31-4B8C-83A1-F6EECF244321}">
                <p14:modId xmlns:p14="http://schemas.microsoft.com/office/powerpoint/2010/main" val="1069305075"/>
              </p:ext>
            </p:extLst>
          </p:nvPr>
        </p:nvGraphicFramePr>
        <p:xfrm>
          <a:off x="622300" y="639763"/>
          <a:ext cx="6572250" cy="558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99821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4FCA88C2-C73C-4062-A097-8FBCE3090B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83981C21-E132-4402-B31B-D725C1CE77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604" y="653241"/>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6A685C77-4E84-486A-9AE5-F3635BE98E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602" y="822324"/>
            <a:ext cx="5149596" cy="5228279"/>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5421DD91-6C3C-4E2E-85D5-ED64637BFCE4}"/>
              </a:ext>
            </a:extLst>
          </p:cNvPr>
          <p:cNvSpPr>
            <a:spLocks noGrp="1"/>
          </p:cNvSpPr>
          <p:nvPr>
            <p:ph type="title"/>
          </p:nvPr>
        </p:nvSpPr>
        <p:spPr>
          <a:xfrm>
            <a:off x="1286934" y="1465790"/>
            <a:ext cx="3860798" cy="3941345"/>
          </a:xfrm>
        </p:spPr>
        <p:txBody>
          <a:bodyPr>
            <a:normAutofit/>
          </a:bodyPr>
          <a:lstStyle/>
          <a:p>
            <a:r>
              <a:rPr lang="en-US" sz="6000" dirty="0"/>
              <a:t>Development Plat</a:t>
            </a:r>
          </a:p>
        </p:txBody>
      </p:sp>
      <p:sp>
        <p:nvSpPr>
          <p:cNvPr id="3" name="Content Placeholder 2">
            <a:extLst>
              <a:ext uri="{FF2B5EF4-FFF2-40B4-BE49-F238E27FC236}">
                <a16:creationId xmlns:a16="http://schemas.microsoft.com/office/drawing/2014/main" xmlns="" id="{7530B2CB-E5EC-4644-839F-D2B0F8DC0E04}"/>
              </a:ext>
            </a:extLst>
          </p:cNvPr>
          <p:cNvSpPr>
            <a:spLocks noGrp="1"/>
          </p:cNvSpPr>
          <p:nvPr>
            <p:ph idx="1"/>
          </p:nvPr>
        </p:nvSpPr>
        <p:spPr>
          <a:xfrm>
            <a:off x="6417733" y="1359090"/>
            <a:ext cx="5132665" cy="4048046"/>
          </a:xfrm>
        </p:spPr>
        <p:txBody>
          <a:bodyPr anchor="ctr">
            <a:normAutofit/>
          </a:bodyPr>
          <a:lstStyle/>
          <a:p>
            <a:r>
              <a:rPr lang="en-US" dirty="0"/>
              <a:t>Cities may choose to adopt an ordinance requiring and regulating development plats</a:t>
            </a:r>
          </a:p>
          <a:p>
            <a:r>
              <a:rPr lang="en-US" dirty="0"/>
              <a:t>Used to track development and the extension of public facilities, and can be required for any unplatted land where there is proposed development</a:t>
            </a:r>
          </a:p>
          <a:p>
            <a:r>
              <a:rPr lang="en-US" dirty="0"/>
              <a:t>Cannot require both a development plat and a subdivision plat</a:t>
            </a:r>
          </a:p>
        </p:txBody>
      </p:sp>
      <p:sp>
        <p:nvSpPr>
          <p:cNvPr id="14" name="Rectangle 13">
            <a:extLst>
              <a:ext uri="{FF2B5EF4-FFF2-40B4-BE49-F238E27FC236}">
                <a16:creationId xmlns:a16="http://schemas.microsoft.com/office/drawing/2014/main" xmlns="" id="{E55C1C3E-5158-47F3-8FD9-14B22C3E6E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604" y="6121662"/>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034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62E11DD-B54B-4751-9C17-39DAF9EF46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9F1222C9-D67F-4F69-8E30-8EAFE1E818EB}"/>
              </a:ext>
            </a:extLst>
          </p:cNvPr>
          <p:cNvSpPr>
            <a:spLocks noGrp="1"/>
          </p:cNvSpPr>
          <p:nvPr>
            <p:ph type="title"/>
          </p:nvPr>
        </p:nvSpPr>
        <p:spPr>
          <a:xfrm>
            <a:off x="382280" y="484632"/>
            <a:ext cx="6743844" cy="1609344"/>
          </a:xfrm>
        </p:spPr>
        <p:txBody>
          <a:bodyPr>
            <a:normAutofit/>
          </a:bodyPr>
          <a:lstStyle/>
          <a:p>
            <a:r>
              <a:rPr lang="en-US" sz="4800" dirty="0"/>
              <a:t>Standards for Approval</a:t>
            </a:r>
          </a:p>
        </p:txBody>
      </p:sp>
      <p:sp>
        <p:nvSpPr>
          <p:cNvPr id="3" name="Content Placeholder 2">
            <a:extLst>
              <a:ext uri="{FF2B5EF4-FFF2-40B4-BE49-F238E27FC236}">
                <a16:creationId xmlns:a16="http://schemas.microsoft.com/office/drawing/2014/main" xmlns="" id="{2E91A537-12C5-4163-BA4F-62161D09E542}"/>
              </a:ext>
            </a:extLst>
          </p:cNvPr>
          <p:cNvSpPr>
            <a:spLocks noGrp="1"/>
          </p:cNvSpPr>
          <p:nvPr>
            <p:ph idx="1"/>
          </p:nvPr>
        </p:nvSpPr>
        <p:spPr>
          <a:xfrm>
            <a:off x="382279" y="2121408"/>
            <a:ext cx="6743845" cy="4050792"/>
          </a:xfrm>
        </p:spPr>
        <p:txBody>
          <a:bodyPr>
            <a:normAutofit/>
          </a:bodyPr>
          <a:lstStyle/>
          <a:p>
            <a:r>
              <a:rPr lang="en-US" sz="1800" dirty="0"/>
              <a:t>Plat approval is not discretionary. A plat MUST be approved if:</a:t>
            </a:r>
          </a:p>
          <a:p>
            <a:pPr lvl="1"/>
            <a:r>
              <a:rPr lang="en-US" dirty="0"/>
              <a:t>It conforms to the general plan of the municipality and its current and future streets, alleys, parks, playgrounds, and public utility facilities;  AND</a:t>
            </a:r>
          </a:p>
          <a:p>
            <a:pPr lvl="1"/>
            <a:r>
              <a:rPr lang="en-US" dirty="0"/>
              <a:t>the extension of the municipality and its roads, streets, and public highways within the municipality taking into account access to and extension of sewer and water mains and the instrumentalities of public utilities;  AND</a:t>
            </a:r>
          </a:p>
          <a:p>
            <a:pPr lvl="1"/>
            <a:r>
              <a:rPr lang="en-US" dirty="0"/>
              <a:t>It conforms to the city’s subdivision regulations. </a:t>
            </a:r>
          </a:p>
          <a:p>
            <a:r>
              <a:rPr lang="en-US" sz="1800" dirty="0"/>
              <a:t>A plat is considered APPROVED by act of law unless it is denied within 30 days after the date the plat application is filed!</a:t>
            </a:r>
          </a:p>
          <a:p>
            <a:endParaRPr lang="en-US" sz="1800" dirty="0"/>
          </a:p>
        </p:txBody>
      </p:sp>
      <p:pic>
        <p:nvPicPr>
          <p:cNvPr id="5" name="Picture 4" descr="Aerial view of the road">
            <a:extLst>
              <a:ext uri="{FF2B5EF4-FFF2-40B4-BE49-F238E27FC236}">
                <a16:creationId xmlns:a16="http://schemas.microsoft.com/office/drawing/2014/main" xmlns="" id="{89754D3F-9AB2-D2C5-6522-A73F24E18D2C}"/>
              </a:ext>
            </a:extLst>
          </p:cNvPr>
          <p:cNvPicPr>
            <a:picLocks noChangeAspect="1"/>
          </p:cNvPicPr>
          <p:nvPr/>
        </p:nvPicPr>
        <p:blipFill rotWithShape="1">
          <a:blip r:embed="rId4"/>
          <a:srcRect l="23056" r="26126"/>
          <a:stretch/>
        </p:blipFill>
        <p:spPr>
          <a:xfrm>
            <a:off x="7545274" y="10"/>
            <a:ext cx="4646726" cy="6857990"/>
          </a:xfrm>
          <a:prstGeom prst="rect">
            <a:avLst/>
          </a:prstGeom>
        </p:spPr>
      </p:pic>
      <p:grpSp>
        <p:nvGrpSpPr>
          <p:cNvPr id="11" name="Group 10">
            <a:extLst>
              <a:ext uri="{FF2B5EF4-FFF2-40B4-BE49-F238E27FC236}">
                <a16:creationId xmlns:a16="http://schemas.microsoft.com/office/drawing/2014/main" xmlns="" id="{B55DE4E1-F219-45A4-96D9-9A86D0E4DBD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xmlns="" id="{3601C3FF-4A5D-437C-B3DB-A53B99D308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xmlns="" id="{61B1BDC9-B583-4F65-8FE9-E2CBE71D93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486714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xmlns="" id="{56B66E70-9451-4286-A0C2-6CF108FE81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9">
            <a:extLst>
              <a:ext uri="{FF2B5EF4-FFF2-40B4-BE49-F238E27FC236}">
                <a16:creationId xmlns:a16="http://schemas.microsoft.com/office/drawing/2014/main" xmlns="" id="{2A4B0696-68E2-40ED-B597-4B87387544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438656" cy="6858000"/>
          </a:xfrm>
          <a:prstGeom prst="rect">
            <a:avLst/>
          </a:prstGeom>
          <a:solidFill>
            <a:schemeClr val="tx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0" name="Rectangle 11">
            <a:extLst>
              <a:ext uri="{FF2B5EF4-FFF2-40B4-BE49-F238E27FC236}">
                <a16:creationId xmlns:a16="http://schemas.microsoft.com/office/drawing/2014/main" xmlns="" id="{A19EF1B4-0F49-44D2-AE21-263819BFBC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38656" y="0"/>
            <a:ext cx="4653776" cy="6858000"/>
          </a:xfrm>
          <a:prstGeom prst="rect">
            <a:avLst/>
          </a:prstGeom>
          <a:blipFill dpi="0" rotWithShape="1">
            <a:blip r:embed="rId2">
              <a:alphaModFix amt="4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EB0A1E5-FBDB-4147-99BA-A473F3596DD1}"/>
              </a:ext>
            </a:extLst>
          </p:cNvPr>
          <p:cNvSpPr>
            <a:spLocks noGrp="1"/>
          </p:cNvSpPr>
          <p:nvPr>
            <p:ph type="title"/>
          </p:nvPr>
        </p:nvSpPr>
        <p:spPr>
          <a:xfrm>
            <a:off x="2082119" y="643466"/>
            <a:ext cx="3348017" cy="5571067"/>
          </a:xfrm>
        </p:spPr>
        <p:txBody>
          <a:bodyPr>
            <a:normAutofit/>
          </a:bodyPr>
          <a:lstStyle/>
          <a:p>
            <a:r>
              <a:rPr lang="en-US" sz="4800" dirty="0">
                <a:solidFill>
                  <a:schemeClr val="tx1"/>
                </a:solidFill>
              </a:rPr>
              <a:t>Conditional Approval &amp; Denial</a:t>
            </a:r>
          </a:p>
        </p:txBody>
      </p:sp>
      <p:sp>
        <p:nvSpPr>
          <p:cNvPr id="3" name="Content Placeholder 2">
            <a:extLst>
              <a:ext uri="{FF2B5EF4-FFF2-40B4-BE49-F238E27FC236}">
                <a16:creationId xmlns:a16="http://schemas.microsoft.com/office/drawing/2014/main" xmlns="" id="{AEF5713A-1945-42BA-8FB0-D83C86A0A98A}"/>
              </a:ext>
            </a:extLst>
          </p:cNvPr>
          <p:cNvSpPr>
            <a:spLocks noGrp="1"/>
          </p:cNvSpPr>
          <p:nvPr>
            <p:ph idx="1"/>
          </p:nvPr>
        </p:nvSpPr>
        <p:spPr>
          <a:xfrm>
            <a:off x="6772315" y="643467"/>
            <a:ext cx="4534781" cy="5571066"/>
          </a:xfrm>
        </p:spPr>
        <p:txBody>
          <a:bodyPr anchor="ctr">
            <a:normAutofit/>
          </a:bodyPr>
          <a:lstStyle/>
          <a:p>
            <a:r>
              <a:rPr lang="en-US" sz="1500" u="sng" dirty="0"/>
              <a:t>Conditional approval and denial.   </a:t>
            </a:r>
          </a:p>
          <a:p>
            <a:pPr marL="0" indent="0" algn="just">
              <a:buNone/>
            </a:pPr>
            <a:r>
              <a:rPr lang="en-US" sz="1500" dirty="0"/>
              <a:t>If the City conditionally approves or denies the final plat, a written statement must be provided to the applicant clearly articulating each specific condition for the conditional approval or reason for denial. Each condition or reason specified in the written statement may not be arbitrary and must include a citation to the regulation, ordinance, or law that is the basis for the conditional approval or denial.</a:t>
            </a:r>
          </a:p>
          <a:p>
            <a:r>
              <a:rPr lang="en-US" sz="1500" u="sng" dirty="0"/>
              <a:t>Applicant response to conditional approval or denial. </a:t>
            </a:r>
          </a:p>
          <a:p>
            <a:pPr marL="0" indent="0" algn="just">
              <a:buNone/>
            </a:pPr>
            <a:r>
              <a:rPr lang="en-US" sz="1500" dirty="0"/>
              <a:t>After the conditional approval or denial of a plat, the applicant may submit a written response that satisfies each condition for the conditional approval or remedies each reason for denial provided. Action shall be taken by the City no later than the fifteenth (15th) calendar day after the date the response was submitted.</a:t>
            </a:r>
          </a:p>
          <a:p>
            <a:r>
              <a:rPr lang="en-US" sz="1500" dirty="0"/>
              <a:t>City cannot place a deadline on resubmitting against conditional approval or denial.</a:t>
            </a:r>
          </a:p>
        </p:txBody>
      </p:sp>
      <p:grpSp>
        <p:nvGrpSpPr>
          <p:cNvPr id="21" name="Group 13">
            <a:extLst>
              <a:ext uri="{FF2B5EF4-FFF2-40B4-BE49-F238E27FC236}">
                <a16:creationId xmlns:a16="http://schemas.microsoft.com/office/drawing/2014/main" xmlns="" id="{2B69B0BE-E00A-432A-98D1-A47B82C1636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401725" y="6229681"/>
            <a:chExt cx="457200" cy="457200"/>
          </a:xfrm>
        </p:grpSpPr>
        <p:sp>
          <p:nvSpPr>
            <p:cNvPr id="22" name="Oval 14">
              <a:extLst>
                <a:ext uri="{FF2B5EF4-FFF2-40B4-BE49-F238E27FC236}">
                  <a16:creationId xmlns:a16="http://schemas.microsoft.com/office/drawing/2014/main" xmlns="" id="{0AF8A5ED-19F8-4707-8EEC-7115E6B112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3" name="Oval 15">
              <a:extLst>
                <a:ext uri="{FF2B5EF4-FFF2-40B4-BE49-F238E27FC236}">
                  <a16:creationId xmlns:a16="http://schemas.microsoft.com/office/drawing/2014/main" xmlns="" id="{C5F50C1C-978D-45B5-B716-7DA91773CD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968016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A84FA4-7053-49CC-9F1D-73A8505AE305}"/>
              </a:ext>
            </a:extLst>
          </p:cNvPr>
          <p:cNvSpPr>
            <a:spLocks noGrp="1"/>
          </p:cNvSpPr>
          <p:nvPr>
            <p:ph type="title"/>
          </p:nvPr>
        </p:nvSpPr>
        <p:spPr>
          <a:xfrm>
            <a:off x="1069848" y="484632"/>
            <a:ext cx="10058400" cy="1609344"/>
          </a:xfrm>
        </p:spPr>
        <p:txBody>
          <a:bodyPr>
            <a:normAutofit/>
          </a:bodyPr>
          <a:lstStyle/>
          <a:p>
            <a:r>
              <a:rPr lang="en-US"/>
              <a:t>Platting Regulations</a:t>
            </a:r>
          </a:p>
        </p:txBody>
      </p:sp>
      <p:sp>
        <p:nvSpPr>
          <p:cNvPr id="20" name="Rectangle 19">
            <a:extLst>
              <a:ext uri="{FF2B5EF4-FFF2-40B4-BE49-F238E27FC236}">
                <a16:creationId xmlns:a16="http://schemas.microsoft.com/office/drawing/2014/main" xmlns="" id="{3FD711E9-7F79-40A9-8D9E-4AE293C154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6E4D84BB-9F61-2F05-7B3A-D7BAAE91C330}"/>
              </a:ext>
            </a:extLst>
          </p:cNvPr>
          <p:cNvGraphicFramePr>
            <a:graphicFrameLocks noGrp="1"/>
          </p:cNvGraphicFramePr>
          <p:nvPr>
            <p:ph idx="1"/>
            <p:extLst>
              <p:ext uri="{D42A27DB-BD31-4B8C-83A1-F6EECF244321}">
                <p14:modId xmlns:p14="http://schemas.microsoft.com/office/powerpoint/2010/main" val="3459691782"/>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20819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D8AFD15B-CF29-4306-884F-47675092F9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643744A5-6C30-4957-BA57-99D8277756ED}"/>
              </a:ext>
            </a:extLst>
          </p:cNvPr>
          <p:cNvSpPr>
            <a:spLocks noGrp="1"/>
          </p:cNvSpPr>
          <p:nvPr>
            <p:ph type="title"/>
          </p:nvPr>
        </p:nvSpPr>
        <p:spPr>
          <a:xfrm>
            <a:off x="6587544" y="1382165"/>
            <a:ext cx="4869179" cy="1517984"/>
          </a:xfrm>
        </p:spPr>
        <p:txBody>
          <a:bodyPr>
            <a:normAutofit/>
          </a:bodyPr>
          <a:lstStyle/>
          <a:p>
            <a:r>
              <a:rPr lang="en-US" sz="4400" dirty="0">
                <a:solidFill>
                  <a:srgbClr val="000000"/>
                </a:solidFill>
              </a:rPr>
              <a:t>Additional Associated Platting </a:t>
            </a:r>
            <a:r>
              <a:rPr lang="en-US" sz="4400" dirty="0" err="1">
                <a:solidFill>
                  <a:srgbClr val="000000"/>
                </a:solidFill>
              </a:rPr>
              <a:t>RegulationS</a:t>
            </a:r>
            <a:endParaRPr lang="en-US" sz="4400" dirty="0">
              <a:solidFill>
                <a:srgbClr val="000000"/>
              </a:solidFill>
            </a:endParaRPr>
          </a:p>
        </p:txBody>
      </p:sp>
      <p:pic>
        <p:nvPicPr>
          <p:cNvPr id="5" name="Picture 4">
            <a:extLst>
              <a:ext uri="{FF2B5EF4-FFF2-40B4-BE49-F238E27FC236}">
                <a16:creationId xmlns:a16="http://schemas.microsoft.com/office/drawing/2014/main" xmlns="" id="{F96D8E9F-CEB3-306F-3B37-B4CABBCA9755}"/>
              </a:ext>
            </a:extLst>
          </p:cNvPr>
          <p:cNvPicPr>
            <a:picLocks noChangeAspect="1"/>
          </p:cNvPicPr>
          <p:nvPr/>
        </p:nvPicPr>
        <p:blipFill rotWithShape="1">
          <a:blip r:embed="rId2"/>
          <a:srcRect l="19615" r="16442" b="-1"/>
          <a:stretch/>
        </p:blipFill>
        <p:spPr>
          <a:xfrm>
            <a:off x="-9866" y="401980"/>
            <a:ext cx="6115733" cy="6456021"/>
          </a:xfrm>
          <a:custGeom>
            <a:avLst/>
            <a:gdLst/>
            <a:ahLst/>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p:spPr>
      </p:pic>
      <p:sp>
        <p:nvSpPr>
          <p:cNvPr id="11" name="Freeform: Shape 10">
            <a:extLst>
              <a:ext uri="{FF2B5EF4-FFF2-40B4-BE49-F238E27FC236}">
                <a16:creationId xmlns:a16="http://schemas.microsoft.com/office/drawing/2014/main" xmlns="" id="{96349AB3-1BD3-41E1-8979-1DBDCB5CDC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66" y="401980"/>
            <a:ext cx="6115733" cy="6456021"/>
          </a:xfrm>
          <a:custGeom>
            <a:avLst/>
            <a:gdLst>
              <a:gd name="connsiteX0" fmla="*/ 2259477 w 6115733"/>
              <a:gd name="connsiteY0" fmla="*/ 433395 h 6456021"/>
              <a:gd name="connsiteX1" fmla="*/ 5681904 w 6115733"/>
              <a:gd name="connsiteY1" fmla="*/ 3852396 h 6456021"/>
              <a:gd name="connsiteX2" fmla="*/ 4679499 w 6115733"/>
              <a:gd name="connsiteY2" fmla="*/ 6269995 h 6456021"/>
              <a:gd name="connsiteX3" fmla="*/ 4474613 w 6115733"/>
              <a:gd name="connsiteY3" fmla="*/ 6456021 h 6456021"/>
              <a:gd name="connsiteX4" fmla="*/ 44341 w 6115733"/>
              <a:gd name="connsiteY4" fmla="*/ 6456021 h 6456021"/>
              <a:gd name="connsiteX5" fmla="*/ 0 w 6115733"/>
              <a:gd name="connsiteY5" fmla="*/ 6415762 h 6456021"/>
              <a:gd name="connsiteX6" fmla="*/ 0 w 6115733"/>
              <a:gd name="connsiteY6" fmla="*/ 1289029 h 6456021"/>
              <a:gd name="connsiteX7" fmla="*/ 82495 w 6115733"/>
              <a:gd name="connsiteY7" fmla="*/ 1214128 h 6456021"/>
              <a:gd name="connsiteX8" fmla="*/ 2259477 w 6115733"/>
              <a:gd name="connsiteY8" fmla="*/ 433395 h 6456021"/>
              <a:gd name="connsiteX9" fmla="*/ 2259477 w 6115733"/>
              <a:gd name="connsiteY9" fmla="*/ 0 h 6456021"/>
              <a:gd name="connsiteX10" fmla="*/ 6115733 w 6115733"/>
              <a:gd name="connsiteY10" fmla="*/ 3852396 h 6456021"/>
              <a:gd name="connsiteX11" fmla="*/ 5235152 w 6115733"/>
              <a:gd name="connsiteY11" fmla="*/ 6302877 h 6456021"/>
              <a:gd name="connsiteX12" fmla="*/ 5095826 w 6115733"/>
              <a:gd name="connsiteY12" fmla="*/ 6456021 h 6456021"/>
              <a:gd name="connsiteX13" fmla="*/ 4617788 w 6115733"/>
              <a:gd name="connsiteY13" fmla="*/ 6456021 h 6456021"/>
              <a:gd name="connsiteX14" fmla="*/ 4747668 w 6115733"/>
              <a:gd name="connsiteY14" fmla="*/ 6338096 h 6456021"/>
              <a:gd name="connsiteX15" fmla="*/ 5778311 w 6115733"/>
              <a:gd name="connsiteY15" fmla="*/ 3852396 h 6456021"/>
              <a:gd name="connsiteX16" fmla="*/ 2259477 w 6115733"/>
              <a:gd name="connsiteY16" fmla="*/ 337085 h 6456021"/>
              <a:gd name="connsiteX17" fmla="*/ 21172 w 6115733"/>
              <a:gd name="connsiteY17" fmla="*/ 1139811 h 6456021"/>
              <a:gd name="connsiteX18" fmla="*/ 0 w 6115733"/>
              <a:gd name="connsiteY18" fmla="*/ 1159034 h 6456021"/>
              <a:gd name="connsiteX19" fmla="*/ 0 w 6115733"/>
              <a:gd name="connsiteY19" fmla="*/ 735177 h 6456021"/>
              <a:gd name="connsiteX20" fmla="*/ 103407 w 6115733"/>
              <a:gd name="connsiteY20" fmla="*/ 657929 h 6456021"/>
              <a:gd name="connsiteX21" fmla="*/ 2259477 w 6115733"/>
              <a:gd name="connsiteY21" fmla="*/ 0 h 645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 name="Content Placeholder 2">
            <a:extLst>
              <a:ext uri="{FF2B5EF4-FFF2-40B4-BE49-F238E27FC236}">
                <a16:creationId xmlns:a16="http://schemas.microsoft.com/office/drawing/2014/main" xmlns="" id="{38D8F448-691A-464A-90A6-FE6044E97669}"/>
              </a:ext>
            </a:extLst>
          </p:cNvPr>
          <p:cNvSpPr>
            <a:spLocks noGrp="1"/>
          </p:cNvSpPr>
          <p:nvPr>
            <p:ph idx="1"/>
          </p:nvPr>
        </p:nvSpPr>
        <p:spPr>
          <a:xfrm>
            <a:off x="6587545" y="3007389"/>
            <a:ext cx="4869179" cy="3065865"/>
          </a:xfrm>
        </p:spPr>
        <p:txBody>
          <a:bodyPr anchor="t">
            <a:normAutofit/>
          </a:bodyPr>
          <a:lstStyle/>
          <a:p>
            <a:r>
              <a:rPr lang="en-US" sz="1800" dirty="0">
                <a:solidFill>
                  <a:srgbClr val="000000"/>
                </a:solidFill>
              </a:rPr>
              <a:t>In addition to platting specific regulations, most communities require plats to comply with additional adopted regulations and plans such as:</a:t>
            </a:r>
          </a:p>
          <a:p>
            <a:pPr lvl="1"/>
            <a:r>
              <a:rPr lang="en-US" dirty="0">
                <a:solidFill>
                  <a:srgbClr val="000000"/>
                </a:solidFill>
              </a:rPr>
              <a:t>Zoning regulations</a:t>
            </a:r>
          </a:p>
          <a:p>
            <a:pPr lvl="2"/>
            <a:r>
              <a:rPr lang="en-US" sz="1800" dirty="0">
                <a:solidFill>
                  <a:srgbClr val="000000"/>
                </a:solidFill>
              </a:rPr>
              <a:t>Lot sizes and dimensions</a:t>
            </a:r>
          </a:p>
          <a:p>
            <a:pPr lvl="1"/>
            <a:r>
              <a:rPr lang="en-US" dirty="0">
                <a:solidFill>
                  <a:srgbClr val="000000"/>
                </a:solidFill>
              </a:rPr>
              <a:t>Comprehensive Land Plan</a:t>
            </a:r>
          </a:p>
          <a:p>
            <a:pPr lvl="2"/>
            <a:r>
              <a:rPr lang="en-US" sz="1800" dirty="0">
                <a:solidFill>
                  <a:srgbClr val="000000"/>
                </a:solidFill>
              </a:rPr>
              <a:t>Master Throughfare Plan</a:t>
            </a:r>
          </a:p>
          <a:p>
            <a:pPr lvl="2"/>
            <a:r>
              <a:rPr lang="en-US" sz="1800" dirty="0">
                <a:solidFill>
                  <a:srgbClr val="000000"/>
                </a:solidFill>
              </a:rPr>
              <a:t>Parks and Trails Plan</a:t>
            </a:r>
          </a:p>
          <a:p>
            <a:pPr lvl="1"/>
            <a:r>
              <a:rPr lang="en-US" dirty="0">
                <a:solidFill>
                  <a:srgbClr val="000000"/>
                </a:solidFill>
              </a:rPr>
              <a:t>Floodplain regulations</a:t>
            </a:r>
          </a:p>
        </p:txBody>
      </p:sp>
      <p:grpSp>
        <p:nvGrpSpPr>
          <p:cNvPr id="13" name="Group 12">
            <a:extLst>
              <a:ext uri="{FF2B5EF4-FFF2-40B4-BE49-F238E27FC236}">
                <a16:creationId xmlns:a16="http://schemas.microsoft.com/office/drawing/2014/main" xmlns="" id="{54CA915D-BDF0-41F8-B00E-FB186EFF7BD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xmlns="" id="{317AAC03-BF64-4E67-9032-3BD0249980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5" name="Oval 14">
              <a:extLst>
                <a:ext uri="{FF2B5EF4-FFF2-40B4-BE49-F238E27FC236}">
                  <a16:creationId xmlns:a16="http://schemas.microsoft.com/office/drawing/2014/main" xmlns="" id="{1A131397-5A45-4344-9983-5E400A3EA5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sp>
      </p:grpSp>
    </p:spTree>
    <p:extLst>
      <p:ext uri="{BB962C8B-B14F-4D97-AF65-F5344CB8AC3E}">
        <p14:creationId xmlns:p14="http://schemas.microsoft.com/office/powerpoint/2010/main" val="3506647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3C4C5769-E723-4A1E-B4F6-F6BB27AE73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44" y="0"/>
            <a:ext cx="12188656" cy="6857999"/>
          </a:xfrm>
          <a:prstGeom prst="rect">
            <a:avLst/>
          </a:prstGeom>
          <a:blipFill dpi="0" rotWithShape="1">
            <a:blip r:embed="rId2">
              <a:alphaModFix amt="4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E878380D-0E99-4278-9939-702074B88F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44" y="0"/>
            <a:ext cx="464816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DE1B04B-E2B3-4183-8D8B-272C704F6914}"/>
              </a:ext>
            </a:extLst>
          </p:cNvPr>
          <p:cNvSpPr>
            <a:spLocks noGrp="1"/>
          </p:cNvSpPr>
          <p:nvPr>
            <p:ph type="title"/>
          </p:nvPr>
        </p:nvSpPr>
        <p:spPr>
          <a:xfrm>
            <a:off x="643466" y="643466"/>
            <a:ext cx="3682727" cy="5571067"/>
          </a:xfrm>
        </p:spPr>
        <p:txBody>
          <a:bodyPr>
            <a:normAutofit/>
          </a:bodyPr>
          <a:lstStyle/>
          <a:p>
            <a:pPr algn="r"/>
            <a:r>
              <a:rPr lang="en-US" sz="4400" dirty="0">
                <a:solidFill>
                  <a:srgbClr val="FFFFFF"/>
                </a:solidFill>
              </a:rPr>
              <a:t>APPORTIONMENT OF MUNICIPAL INFRASTRUCTURE COSTS   </a:t>
            </a:r>
            <a:br>
              <a:rPr lang="en-US" sz="4400" dirty="0">
                <a:solidFill>
                  <a:srgbClr val="FFFFFF"/>
                </a:solidFill>
              </a:rPr>
            </a:br>
            <a:r>
              <a:rPr lang="en-US" sz="4400" dirty="0">
                <a:solidFill>
                  <a:srgbClr val="FFFFFF"/>
                </a:solidFill>
              </a:rPr>
              <a:t/>
            </a:r>
            <a:br>
              <a:rPr lang="en-US" sz="4400" dirty="0">
                <a:solidFill>
                  <a:srgbClr val="FFFFFF"/>
                </a:solidFill>
              </a:rPr>
            </a:br>
            <a:r>
              <a:rPr lang="en-US" sz="4400" dirty="0">
                <a:solidFill>
                  <a:srgbClr val="FFFFFF"/>
                </a:solidFill>
              </a:rPr>
              <a:t>(LGC § 212.904)</a:t>
            </a:r>
          </a:p>
        </p:txBody>
      </p:sp>
      <p:sp>
        <p:nvSpPr>
          <p:cNvPr id="23" name="Oval 22">
            <a:extLst>
              <a:ext uri="{FF2B5EF4-FFF2-40B4-BE49-F238E27FC236}">
                <a16:creationId xmlns:a16="http://schemas.microsoft.com/office/drawing/2014/main" xmlns="" id="{75A92D53-A461-451B-87E6-8746F6FCEF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 name="Content Placeholder 2">
            <a:extLst>
              <a:ext uri="{FF2B5EF4-FFF2-40B4-BE49-F238E27FC236}">
                <a16:creationId xmlns:a16="http://schemas.microsoft.com/office/drawing/2014/main" xmlns="" id="{87F5BBC8-F4C7-4405-9284-753817547A5C}"/>
              </a:ext>
            </a:extLst>
          </p:cNvPr>
          <p:cNvSpPr>
            <a:spLocks noGrp="1"/>
          </p:cNvSpPr>
          <p:nvPr>
            <p:ph idx="1"/>
          </p:nvPr>
        </p:nvSpPr>
        <p:spPr>
          <a:xfrm>
            <a:off x="4932557" y="643465"/>
            <a:ext cx="6469168" cy="5586215"/>
          </a:xfrm>
        </p:spPr>
        <p:txBody>
          <a:bodyPr anchor="ctr">
            <a:normAutofit/>
          </a:bodyPr>
          <a:lstStyle/>
          <a:p>
            <a:pPr marL="0" indent="0">
              <a:buNone/>
            </a:pPr>
            <a:r>
              <a:rPr lang="en-US" dirty="0"/>
              <a:t>If a municipality requires as a condition of approval for a property development project that the developer bear a portion of the costs of municipal infrastructure improvements by the making of dedications, the payment of fees, or the payment of construction costs, the developer's portion of the costs may not exceed the amount required for infrastructure improvements that are roughly proportionate to the proposed development as approved by a professional engineer who holds a license issued under Chapter 1001, Occupations Code, and is retained by the municipality.</a:t>
            </a:r>
            <a:endParaRPr lang="en-US"/>
          </a:p>
          <a:p>
            <a:endParaRPr lang="en-US" dirty="0"/>
          </a:p>
        </p:txBody>
      </p:sp>
      <p:sp>
        <p:nvSpPr>
          <p:cNvPr id="25" name="Oval 24">
            <a:extLst>
              <a:ext uri="{FF2B5EF4-FFF2-40B4-BE49-F238E27FC236}">
                <a16:creationId xmlns:a16="http://schemas.microsoft.com/office/drawing/2014/main" xmlns="" id="{F003ABC2-0D2A-42E5-9778-D9E8DBB547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38913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D2AEDCB-3859-4EAD-AA65-4BDD2802A7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0B2AA709-28A2-4289-A11E-FD3AA53F0B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438656"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2" name="Rectangle 11">
            <a:extLst>
              <a:ext uri="{FF2B5EF4-FFF2-40B4-BE49-F238E27FC236}">
                <a16:creationId xmlns:a16="http://schemas.microsoft.com/office/drawing/2014/main" xmlns="" id="{1608D5D4-689C-423B-9974-4733A30A48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38656" y="0"/>
            <a:ext cx="4653776"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 name="Title 1">
            <a:extLst>
              <a:ext uri="{FF2B5EF4-FFF2-40B4-BE49-F238E27FC236}">
                <a16:creationId xmlns:a16="http://schemas.microsoft.com/office/drawing/2014/main" xmlns="" id="{8DE1B04B-E2B3-4183-8D8B-272C704F6914}"/>
              </a:ext>
            </a:extLst>
          </p:cNvPr>
          <p:cNvSpPr>
            <a:spLocks noGrp="1"/>
          </p:cNvSpPr>
          <p:nvPr>
            <p:ph type="title"/>
          </p:nvPr>
        </p:nvSpPr>
        <p:spPr>
          <a:xfrm>
            <a:off x="1947672" y="1060704"/>
            <a:ext cx="3630168" cy="4736592"/>
          </a:xfrm>
        </p:spPr>
        <p:txBody>
          <a:bodyPr>
            <a:normAutofit/>
          </a:bodyPr>
          <a:lstStyle/>
          <a:p>
            <a:r>
              <a:rPr lang="en-US" sz="3600" dirty="0">
                <a:solidFill>
                  <a:schemeClr val="bg1"/>
                </a:solidFill>
              </a:rPr>
              <a:t>Helpful Recommendations</a:t>
            </a:r>
          </a:p>
        </p:txBody>
      </p:sp>
      <p:sp>
        <p:nvSpPr>
          <p:cNvPr id="3" name="Content Placeholder 2">
            <a:extLst>
              <a:ext uri="{FF2B5EF4-FFF2-40B4-BE49-F238E27FC236}">
                <a16:creationId xmlns:a16="http://schemas.microsoft.com/office/drawing/2014/main" xmlns="" id="{87F5BBC8-F4C7-4405-9284-753817547A5C}"/>
              </a:ext>
            </a:extLst>
          </p:cNvPr>
          <p:cNvSpPr>
            <a:spLocks noGrp="1"/>
          </p:cNvSpPr>
          <p:nvPr>
            <p:ph idx="1"/>
          </p:nvPr>
        </p:nvSpPr>
        <p:spPr>
          <a:xfrm>
            <a:off x="6548284" y="1060704"/>
            <a:ext cx="5093110" cy="4736592"/>
          </a:xfrm>
        </p:spPr>
        <p:txBody>
          <a:bodyPr anchor="ctr">
            <a:normAutofit/>
          </a:bodyPr>
          <a:lstStyle/>
          <a:p>
            <a:r>
              <a:rPr lang="en-US" sz="1800" dirty="0"/>
              <a:t>Maintain and update the City’s subdivision regulations</a:t>
            </a:r>
          </a:p>
          <a:p>
            <a:r>
              <a:rPr lang="en-US" sz="1800" dirty="0"/>
              <a:t>Require the certification of technical exhibits as a prerequisite for submitting a plat application</a:t>
            </a:r>
          </a:p>
          <a:p>
            <a:r>
              <a:rPr lang="en-US" sz="1800" dirty="0"/>
              <a:t>Adopt a plat submittal (and resubmittal) calendar</a:t>
            </a:r>
          </a:p>
          <a:p>
            <a:r>
              <a:rPr lang="en-US" sz="1800" dirty="0"/>
              <a:t>Adopt applications and technical item checklists to aid in preparation and review of technical exhibits</a:t>
            </a:r>
          </a:p>
          <a:p>
            <a:r>
              <a:rPr lang="en-US" sz="1800" dirty="0"/>
              <a:t>Streamline approval processes </a:t>
            </a:r>
          </a:p>
        </p:txBody>
      </p:sp>
      <p:sp>
        <p:nvSpPr>
          <p:cNvPr id="14" name="Oval 13">
            <a:extLst>
              <a:ext uri="{FF2B5EF4-FFF2-40B4-BE49-F238E27FC236}">
                <a16:creationId xmlns:a16="http://schemas.microsoft.com/office/drawing/2014/main" xmlns="" id="{4A8673E8-250A-46DB-9A53-00144B5ABB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0918" y="6258874"/>
            <a:ext cx="398813" cy="398815"/>
          </a:xfrm>
          <a:prstGeom prst="ellipse">
            <a:avLst/>
          </a:prstGeom>
          <a:noFill/>
          <a:ln w="127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20615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AE9334-6E6B-45B0-9CCE-4CAA9F94BEFE}"/>
              </a:ext>
            </a:extLst>
          </p:cNvPr>
          <p:cNvSpPr>
            <a:spLocks noGrp="1"/>
          </p:cNvSpPr>
          <p:nvPr>
            <p:ph type="title"/>
          </p:nvPr>
        </p:nvSpPr>
        <p:spPr/>
        <p:txBody>
          <a:bodyPr/>
          <a:lstStyle/>
          <a:p>
            <a:pPr algn="ctr"/>
            <a:r>
              <a:rPr lang="en-US" dirty="0"/>
              <a:t>Questions?</a:t>
            </a:r>
          </a:p>
        </p:txBody>
      </p:sp>
      <p:sp>
        <p:nvSpPr>
          <p:cNvPr id="3" name="Content Placeholder 2">
            <a:extLst>
              <a:ext uri="{FF2B5EF4-FFF2-40B4-BE49-F238E27FC236}">
                <a16:creationId xmlns:a16="http://schemas.microsoft.com/office/drawing/2014/main" xmlns="" id="{E59F2EED-061F-4903-A854-45ED6995CCA8}"/>
              </a:ext>
            </a:extLst>
          </p:cNvPr>
          <p:cNvSpPr>
            <a:spLocks noGrp="1"/>
          </p:cNvSpPr>
          <p:nvPr>
            <p:ph idx="1"/>
          </p:nvPr>
        </p:nvSpPr>
        <p:spPr/>
        <p:txBody>
          <a:bodyPr>
            <a:normAutofit fontScale="85000" lnSpcReduction="20000"/>
          </a:bodyPr>
          <a:lstStyle/>
          <a:p>
            <a:pPr marL="0" indent="0" algn="ctr">
              <a:buNone/>
            </a:pPr>
            <a:r>
              <a:rPr lang="en-US" dirty="0"/>
              <a:t>Bryce Cox</a:t>
            </a:r>
          </a:p>
          <a:p>
            <a:pPr marL="0" indent="0" algn="ctr">
              <a:buNone/>
            </a:pPr>
            <a:r>
              <a:rPr lang="en-US" dirty="0">
                <a:hlinkClick r:id="rId2"/>
              </a:rPr>
              <a:t>Bdcox@rampagelaw.com</a:t>
            </a:r>
            <a:endParaRPr lang="en-US" dirty="0"/>
          </a:p>
          <a:p>
            <a:pPr marL="0" indent="0" algn="ctr">
              <a:buNone/>
            </a:pPr>
            <a:endParaRPr lang="en-US" dirty="0"/>
          </a:p>
          <a:p>
            <a:pPr marL="0" indent="0" algn="ctr">
              <a:buNone/>
            </a:pPr>
            <a:r>
              <a:rPr lang="en-US" dirty="0"/>
              <a:t>Denton Navarro Rocha Bernal &amp; Zech P.C.</a:t>
            </a:r>
          </a:p>
          <a:p>
            <a:pPr marL="0" indent="0">
              <a:buNone/>
            </a:pPr>
            <a:endParaRPr lang="en-US" dirty="0"/>
          </a:p>
          <a:p>
            <a:pPr marL="0" indent="0">
              <a:buNone/>
            </a:pPr>
            <a:r>
              <a:rPr lang="en-US" sz="2100" dirty="0"/>
              <a:t>Austin Office:		2500 W. William Cannon, Ste. 609</a:t>
            </a:r>
          </a:p>
          <a:p>
            <a:pPr marL="0" indent="0">
              <a:buNone/>
            </a:pPr>
            <a:r>
              <a:rPr lang="en-US" sz="2100" dirty="0"/>
              <a:t>			Austin, Texas 78745</a:t>
            </a:r>
          </a:p>
          <a:p>
            <a:pPr marL="0" indent="0">
              <a:buNone/>
            </a:pPr>
            <a:r>
              <a:rPr lang="en-US" sz="2100" dirty="0"/>
              <a:t>			(512) 279-6431</a:t>
            </a:r>
          </a:p>
          <a:p>
            <a:pPr marL="0" indent="0">
              <a:buNone/>
            </a:pPr>
            <a:endParaRPr lang="en-US" dirty="0"/>
          </a:p>
          <a:p>
            <a:pPr marL="0" indent="0">
              <a:buNone/>
            </a:pPr>
            <a:r>
              <a:rPr lang="en-US" sz="2100" dirty="0"/>
              <a:t>San Antonio Office: 	2517 N. Main Avenue</a:t>
            </a:r>
          </a:p>
          <a:p>
            <a:pPr marL="0" indent="0">
              <a:buNone/>
            </a:pPr>
            <a:r>
              <a:rPr lang="en-US" sz="2100" dirty="0"/>
              <a:t>			San Antonio, TX  78212</a:t>
            </a:r>
          </a:p>
          <a:p>
            <a:pPr marL="0" indent="0">
              <a:buNone/>
            </a:pPr>
            <a:r>
              <a:rPr lang="en-US" sz="2100" dirty="0"/>
              <a:t>			(210) 227-3243</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90363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CFFB95F-D901-4937-8084-8A7BAA84FA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7B7D9E4-B650-4147-A64B-9F6736ABB06F}"/>
              </a:ext>
            </a:extLst>
          </p:cNvPr>
          <p:cNvSpPr>
            <a:spLocks noGrp="1"/>
          </p:cNvSpPr>
          <p:nvPr>
            <p:ph type="title"/>
          </p:nvPr>
        </p:nvSpPr>
        <p:spPr>
          <a:xfrm>
            <a:off x="8479777" y="639763"/>
            <a:ext cx="3046073" cy="5177377"/>
          </a:xfrm>
          <a:ln>
            <a:noFill/>
          </a:ln>
        </p:spPr>
        <p:txBody>
          <a:bodyPr>
            <a:normAutofit/>
          </a:bodyPr>
          <a:lstStyle/>
          <a:p>
            <a:r>
              <a:rPr lang="en-US" sz="4000"/>
              <a:t>Subdivisions and Plats</a:t>
            </a:r>
          </a:p>
        </p:txBody>
      </p:sp>
      <p:grpSp>
        <p:nvGrpSpPr>
          <p:cNvPr id="26" name="Group 25">
            <a:extLst>
              <a:ext uri="{FF2B5EF4-FFF2-40B4-BE49-F238E27FC236}">
                <a16:creationId xmlns:a16="http://schemas.microsoft.com/office/drawing/2014/main" xmlns="" id="{60F473BD-3FD3-4548-A8F5-11D3C9CB88B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27" name="Oval 26">
              <a:extLst>
                <a:ext uri="{FF2B5EF4-FFF2-40B4-BE49-F238E27FC236}">
                  <a16:creationId xmlns:a16="http://schemas.microsoft.com/office/drawing/2014/main" xmlns="" id="{691E02ED-3E2E-4396-B6DE-5F93F2F111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8" name="Oval 27">
              <a:extLst>
                <a:ext uri="{FF2B5EF4-FFF2-40B4-BE49-F238E27FC236}">
                  <a16:creationId xmlns:a16="http://schemas.microsoft.com/office/drawing/2014/main" xmlns="" id="{28F088F5-B4E7-43B9-88F4-8667026E4B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19" name="Content Placeholder 2">
            <a:extLst>
              <a:ext uri="{FF2B5EF4-FFF2-40B4-BE49-F238E27FC236}">
                <a16:creationId xmlns:a16="http://schemas.microsoft.com/office/drawing/2014/main" xmlns="" id="{690C3417-65B2-371C-6AA2-7F2D5686F88F}"/>
              </a:ext>
            </a:extLst>
          </p:cNvPr>
          <p:cNvGraphicFramePr>
            <a:graphicFrameLocks noGrp="1"/>
          </p:cNvGraphicFramePr>
          <p:nvPr>
            <p:ph idx="1"/>
            <p:extLst>
              <p:ext uri="{D42A27DB-BD31-4B8C-83A1-F6EECF244321}">
                <p14:modId xmlns:p14="http://schemas.microsoft.com/office/powerpoint/2010/main" val="4017203200"/>
              </p:ext>
            </p:extLst>
          </p:nvPr>
        </p:nvGraphicFramePr>
        <p:xfrm>
          <a:off x="622300" y="639763"/>
          <a:ext cx="6572250" cy="558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53320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D8AFD15B-CF29-4306-884F-47675092F9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64C1019-7326-4A51-B5B8-9AA1445D16C4}"/>
              </a:ext>
            </a:extLst>
          </p:cNvPr>
          <p:cNvSpPr>
            <a:spLocks noGrp="1"/>
          </p:cNvSpPr>
          <p:nvPr>
            <p:ph type="title"/>
          </p:nvPr>
        </p:nvSpPr>
        <p:spPr>
          <a:xfrm>
            <a:off x="6587544" y="1382165"/>
            <a:ext cx="4869179" cy="1517984"/>
          </a:xfrm>
        </p:spPr>
        <p:txBody>
          <a:bodyPr>
            <a:normAutofit/>
          </a:bodyPr>
          <a:lstStyle/>
          <a:p>
            <a:r>
              <a:rPr lang="en-US" sz="4800" dirty="0">
                <a:solidFill>
                  <a:srgbClr val="000000"/>
                </a:solidFill>
              </a:rPr>
              <a:t>What plats do…</a:t>
            </a:r>
          </a:p>
        </p:txBody>
      </p:sp>
      <p:pic>
        <p:nvPicPr>
          <p:cNvPr id="5" name="Picture 4" descr="Houses in a subdivision">
            <a:extLst>
              <a:ext uri="{FF2B5EF4-FFF2-40B4-BE49-F238E27FC236}">
                <a16:creationId xmlns:a16="http://schemas.microsoft.com/office/drawing/2014/main" xmlns="" id="{F3138AD5-243D-F499-B0DD-F54102600934}"/>
              </a:ext>
            </a:extLst>
          </p:cNvPr>
          <p:cNvPicPr>
            <a:picLocks noChangeAspect="1"/>
          </p:cNvPicPr>
          <p:nvPr/>
        </p:nvPicPr>
        <p:blipFill rotWithShape="1">
          <a:blip r:embed="rId2"/>
          <a:srcRect l="24281" r="12487" b="1"/>
          <a:stretch/>
        </p:blipFill>
        <p:spPr>
          <a:xfrm>
            <a:off x="-9866" y="401980"/>
            <a:ext cx="6115733" cy="6456021"/>
          </a:xfrm>
          <a:custGeom>
            <a:avLst/>
            <a:gdLst/>
            <a:ahLst/>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p:spPr>
      </p:pic>
      <p:sp>
        <p:nvSpPr>
          <p:cNvPr id="11" name="Freeform: Shape 10">
            <a:extLst>
              <a:ext uri="{FF2B5EF4-FFF2-40B4-BE49-F238E27FC236}">
                <a16:creationId xmlns:a16="http://schemas.microsoft.com/office/drawing/2014/main" xmlns="" id="{96349AB3-1BD3-41E1-8979-1DBDCB5CDC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66" y="401980"/>
            <a:ext cx="6115733" cy="6456021"/>
          </a:xfrm>
          <a:custGeom>
            <a:avLst/>
            <a:gdLst>
              <a:gd name="connsiteX0" fmla="*/ 2259477 w 6115733"/>
              <a:gd name="connsiteY0" fmla="*/ 433395 h 6456021"/>
              <a:gd name="connsiteX1" fmla="*/ 5681904 w 6115733"/>
              <a:gd name="connsiteY1" fmla="*/ 3852396 h 6456021"/>
              <a:gd name="connsiteX2" fmla="*/ 4679499 w 6115733"/>
              <a:gd name="connsiteY2" fmla="*/ 6269995 h 6456021"/>
              <a:gd name="connsiteX3" fmla="*/ 4474613 w 6115733"/>
              <a:gd name="connsiteY3" fmla="*/ 6456021 h 6456021"/>
              <a:gd name="connsiteX4" fmla="*/ 44341 w 6115733"/>
              <a:gd name="connsiteY4" fmla="*/ 6456021 h 6456021"/>
              <a:gd name="connsiteX5" fmla="*/ 0 w 6115733"/>
              <a:gd name="connsiteY5" fmla="*/ 6415762 h 6456021"/>
              <a:gd name="connsiteX6" fmla="*/ 0 w 6115733"/>
              <a:gd name="connsiteY6" fmla="*/ 1289029 h 6456021"/>
              <a:gd name="connsiteX7" fmla="*/ 82495 w 6115733"/>
              <a:gd name="connsiteY7" fmla="*/ 1214128 h 6456021"/>
              <a:gd name="connsiteX8" fmla="*/ 2259477 w 6115733"/>
              <a:gd name="connsiteY8" fmla="*/ 433395 h 6456021"/>
              <a:gd name="connsiteX9" fmla="*/ 2259477 w 6115733"/>
              <a:gd name="connsiteY9" fmla="*/ 0 h 6456021"/>
              <a:gd name="connsiteX10" fmla="*/ 6115733 w 6115733"/>
              <a:gd name="connsiteY10" fmla="*/ 3852396 h 6456021"/>
              <a:gd name="connsiteX11" fmla="*/ 5235152 w 6115733"/>
              <a:gd name="connsiteY11" fmla="*/ 6302877 h 6456021"/>
              <a:gd name="connsiteX12" fmla="*/ 5095826 w 6115733"/>
              <a:gd name="connsiteY12" fmla="*/ 6456021 h 6456021"/>
              <a:gd name="connsiteX13" fmla="*/ 4617788 w 6115733"/>
              <a:gd name="connsiteY13" fmla="*/ 6456021 h 6456021"/>
              <a:gd name="connsiteX14" fmla="*/ 4747668 w 6115733"/>
              <a:gd name="connsiteY14" fmla="*/ 6338096 h 6456021"/>
              <a:gd name="connsiteX15" fmla="*/ 5778311 w 6115733"/>
              <a:gd name="connsiteY15" fmla="*/ 3852396 h 6456021"/>
              <a:gd name="connsiteX16" fmla="*/ 2259477 w 6115733"/>
              <a:gd name="connsiteY16" fmla="*/ 337085 h 6456021"/>
              <a:gd name="connsiteX17" fmla="*/ 21172 w 6115733"/>
              <a:gd name="connsiteY17" fmla="*/ 1139811 h 6456021"/>
              <a:gd name="connsiteX18" fmla="*/ 0 w 6115733"/>
              <a:gd name="connsiteY18" fmla="*/ 1159034 h 6456021"/>
              <a:gd name="connsiteX19" fmla="*/ 0 w 6115733"/>
              <a:gd name="connsiteY19" fmla="*/ 735177 h 6456021"/>
              <a:gd name="connsiteX20" fmla="*/ 103407 w 6115733"/>
              <a:gd name="connsiteY20" fmla="*/ 657929 h 6456021"/>
              <a:gd name="connsiteX21" fmla="*/ 2259477 w 6115733"/>
              <a:gd name="connsiteY21" fmla="*/ 0 h 645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 name="Content Placeholder 2">
            <a:extLst>
              <a:ext uri="{FF2B5EF4-FFF2-40B4-BE49-F238E27FC236}">
                <a16:creationId xmlns:a16="http://schemas.microsoft.com/office/drawing/2014/main" xmlns="" id="{538F31E0-5C47-4FB3-91DE-92B0D4C56F41}"/>
              </a:ext>
            </a:extLst>
          </p:cNvPr>
          <p:cNvSpPr>
            <a:spLocks noGrp="1"/>
          </p:cNvSpPr>
          <p:nvPr>
            <p:ph idx="1"/>
          </p:nvPr>
        </p:nvSpPr>
        <p:spPr>
          <a:xfrm>
            <a:off x="6587545" y="3007389"/>
            <a:ext cx="4869179" cy="3065865"/>
          </a:xfrm>
        </p:spPr>
        <p:txBody>
          <a:bodyPr anchor="t">
            <a:normAutofit/>
          </a:bodyPr>
          <a:lstStyle/>
          <a:p>
            <a:r>
              <a:rPr lang="en-US" sz="1800" dirty="0">
                <a:solidFill>
                  <a:srgbClr val="000000"/>
                </a:solidFill>
              </a:rPr>
              <a:t>Create legal subdivisions and lots (LGC 212.004)*</a:t>
            </a:r>
          </a:p>
          <a:p>
            <a:r>
              <a:rPr lang="en-US" sz="1800" dirty="0">
                <a:solidFill>
                  <a:srgbClr val="000000"/>
                </a:solidFill>
              </a:rPr>
              <a:t>Extension of required utilities</a:t>
            </a:r>
          </a:p>
          <a:p>
            <a:r>
              <a:rPr lang="en-US" sz="1800" dirty="0">
                <a:solidFill>
                  <a:srgbClr val="000000"/>
                </a:solidFill>
              </a:rPr>
              <a:t>Dedication of right-of-way and street improvements</a:t>
            </a:r>
          </a:p>
          <a:p>
            <a:r>
              <a:rPr lang="en-US" sz="1800" dirty="0">
                <a:solidFill>
                  <a:srgbClr val="000000"/>
                </a:solidFill>
              </a:rPr>
              <a:t>Dedication of public easements (i.e. utility easements)</a:t>
            </a:r>
          </a:p>
          <a:p>
            <a:r>
              <a:rPr lang="en-US" sz="1800" dirty="0">
                <a:solidFill>
                  <a:srgbClr val="000000"/>
                </a:solidFill>
              </a:rPr>
              <a:t>Dedication and improvement of public parkland </a:t>
            </a:r>
          </a:p>
          <a:p>
            <a:endParaRPr lang="en-US" sz="1800" dirty="0">
              <a:solidFill>
                <a:srgbClr val="000000"/>
              </a:solidFill>
            </a:endParaRPr>
          </a:p>
          <a:p>
            <a:endParaRPr lang="en-US" sz="1800" dirty="0">
              <a:solidFill>
                <a:srgbClr val="000000"/>
              </a:solidFill>
            </a:endParaRPr>
          </a:p>
        </p:txBody>
      </p:sp>
      <p:grpSp>
        <p:nvGrpSpPr>
          <p:cNvPr id="13" name="Group 12">
            <a:extLst>
              <a:ext uri="{FF2B5EF4-FFF2-40B4-BE49-F238E27FC236}">
                <a16:creationId xmlns:a16="http://schemas.microsoft.com/office/drawing/2014/main" xmlns="" id="{54CA915D-BDF0-41F8-B00E-FB186EFF7BD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xmlns="" id="{317AAC03-BF64-4E67-9032-3BD0249980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5" name="Oval 14">
              <a:extLst>
                <a:ext uri="{FF2B5EF4-FFF2-40B4-BE49-F238E27FC236}">
                  <a16:creationId xmlns:a16="http://schemas.microsoft.com/office/drawing/2014/main" xmlns="" id="{1A131397-5A45-4344-9983-5E400A3EA5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sp>
      </p:grpSp>
    </p:spTree>
    <p:extLst>
      <p:ext uri="{BB962C8B-B14F-4D97-AF65-F5344CB8AC3E}">
        <p14:creationId xmlns:p14="http://schemas.microsoft.com/office/powerpoint/2010/main" val="1997091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xmlns=""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xmlns=""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E64C1019-7326-4A51-B5B8-9AA1445D16C4}"/>
              </a:ext>
            </a:extLst>
          </p:cNvPr>
          <p:cNvSpPr>
            <a:spLocks noGrp="1"/>
          </p:cNvSpPr>
          <p:nvPr>
            <p:ph type="title"/>
          </p:nvPr>
        </p:nvSpPr>
        <p:spPr>
          <a:xfrm>
            <a:off x="1069848" y="484632"/>
            <a:ext cx="10058400" cy="1609344"/>
          </a:xfrm>
        </p:spPr>
        <p:txBody>
          <a:bodyPr>
            <a:normAutofit/>
          </a:bodyPr>
          <a:lstStyle/>
          <a:p>
            <a:r>
              <a:rPr lang="en-US"/>
              <a:t>When are plats required?</a:t>
            </a:r>
          </a:p>
        </p:txBody>
      </p:sp>
      <p:sp>
        <p:nvSpPr>
          <p:cNvPr id="3" name="Content Placeholder 2">
            <a:extLst>
              <a:ext uri="{FF2B5EF4-FFF2-40B4-BE49-F238E27FC236}">
                <a16:creationId xmlns:a16="http://schemas.microsoft.com/office/drawing/2014/main" xmlns="" id="{538F31E0-5C47-4FB3-91DE-92B0D4C56F41}"/>
              </a:ext>
            </a:extLst>
          </p:cNvPr>
          <p:cNvSpPr>
            <a:spLocks noGrp="1"/>
          </p:cNvSpPr>
          <p:nvPr>
            <p:ph idx="1"/>
          </p:nvPr>
        </p:nvSpPr>
        <p:spPr>
          <a:xfrm>
            <a:off x="1069848" y="2320412"/>
            <a:ext cx="10058400" cy="3851787"/>
          </a:xfrm>
        </p:spPr>
        <p:txBody>
          <a:bodyPr>
            <a:normAutofit/>
          </a:bodyPr>
          <a:lstStyle/>
          <a:p>
            <a:r>
              <a:rPr lang="en-US" dirty="0"/>
              <a:t>Subdivide land into 2 or more parts (LGC 212.004)*</a:t>
            </a:r>
          </a:p>
          <a:p>
            <a:r>
              <a:rPr lang="en-US" dirty="0"/>
              <a:t>Modifications or changes to previously platted land, such as:</a:t>
            </a:r>
          </a:p>
          <a:p>
            <a:pPr lvl="1"/>
            <a:r>
              <a:rPr lang="en-US" dirty="0"/>
              <a:t>Reconfigurations of lots</a:t>
            </a:r>
          </a:p>
          <a:p>
            <a:pPr lvl="1"/>
            <a:r>
              <a:rPr lang="en-US" dirty="0"/>
              <a:t>Resubdivision of lots</a:t>
            </a:r>
          </a:p>
          <a:p>
            <a:pPr lvl="1"/>
            <a:r>
              <a:rPr lang="en-US" dirty="0"/>
              <a:t>Combining lots</a:t>
            </a:r>
          </a:p>
          <a:p>
            <a:pPr lvl="1"/>
            <a:r>
              <a:rPr lang="en-US" dirty="0"/>
              <a:t>Additions of land</a:t>
            </a:r>
          </a:p>
          <a:p>
            <a:r>
              <a:rPr lang="en-US" dirty="0"/>
              <a:t>Prerequisite for building permits (local regulation)</a:t>
            </a:r>
          </a:p>
          <a:p>
            <a:endParaRPr lang="en-US" dirty="0"/>
          </a:p>
          <a:p>
            <a:pPr marL="0" indent="0">
              <a:buNone/>
            </a:pPr>
            <a:r>
              <a:rPr lang="en-US" dirty="0"/>
              <a:t>*A division of land into parts greater than five acres, where each part has access and no public improvement is being dedicated, does not require a plat to </a:t>
            </a:r>
            <a:r>
              <a:rPr lang="en-US" u="sng" dirty="0"/>
              <a:t>subdivide</a:t>
            </a:r>
            <a:r>
              <a:rPr lang="en-US" dirty="0"/>
              <a:t>.</a:t>
            </a:r>
          </a:p>
        </p:txBody>
      </p:sp>
      <p:sp>
        <p:nvSpPr>
          <p:cNvPr id="27" name="Oval 26">
            <a:extLst>
              <a:ext uri="{FF2B5EF4-FFF2-40B4-BE49-F238E27FC236}">
                <a16:creationId xmlns:a16="http://schemas.microsoft.com/office/drawing/2014/main" xmlns=""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xmlns=""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13169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9C8D586-1ECD-4981-BED2-97336112C0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0834ED4F-2CF6-47CB-BEF3-52D2B21F4B99}"/>
              </a:ext>
            </a:extLst>
          </p:cNvPr>
          <p:cNvSpPr>
            <a:spLocks noGrp="1"/>
          </p:cNvSpPr>
          <p:nvPr>
            <p:ph type="title"/>
          </p:nvPr>
        </p:nvSpPr>
        <p:spPr>
          <a:xfrm>
            <a:off x="6400800" y="484632"/>
            <a:ext cx="5299586" cy="1609344"/>
          </a:xfrm>
          <a:ln>
            <a:noFill/>
          </a:ln>
        </p:spPr>
        <p:txBody>
          <a:bodyPr>
            <a:normAutofit/>
          </a:bodyPr>
          <a:lstStyle/>
          <a:p>
            <a:r>
              <a:rPr lang="en-US" sz="4000" dirty="0"/>
              <a:t>City Limits and ETJ</a:t>
            </a:r>
          </a:p>
        </p:txBody>
      </p:sp>
      <p:pic>
        <p:nvPicPr>
          <p:cNvPr id="5" name="Picture 4" descr="Aerial view of skyscrapers and city">
            <a:extLst>
              <a:ext uri="{FF2B5EF4-FFF2-40B4-BE49-F238E27FC236}">
                <a16:creationId xmlns:a16="http://schemas.microsoft.com/office/drawing/2014/main" xmlns="" id="{7DEDFD84-AB78-8734-0267-8386C18D3640}"/>
              </a:ext>
            </a:extLst>
          </p:cNvPr>
          <p:cNvPicPr>
            <a:picLocks noChangeAspect="1"/>
          </p:cNvPicPr>
          <p:nvPr/>
        </p:nvPicPr>
        <p:blipFill rotWithShape="1">
          <a:blip r:embed="rId3"/>
          <a:srcRect l="22938" r="24650" b="1"/>
          <a:stretch/>
        </p:blipFill>
        <p:spPr>
          <a:xfrm>
            <a:off x="1" y="10"/>
            <a:ext cx="6066502" cy="6857989"/>
          </a:xfrm>
          <a:prstGeom prst="rect">
            <a:avLst/>
          </a:prstGeom>
        </p:spPr>
      </p:pic>
      <p:sp>
        <p:nvSpPr>
          <p:cNvPr id="3" name="Content Placeholder 2">
            <a:extLst>
              <a:ext uri="{FF2B5EF4-FFF2-40B4-BE49-F238E27FC236}">
                <a16:creationId xmlns:a16="http://schemas.microsoft.com/office/drawing/2014/main" xmlns="" id="{2D164554-A2BB-4647-8BBA-52FB459E5359}"/>
              </a:ext>
            </a:extLst>
          </p:cNvPr>
          <p:cNvSpPr>
            <a:spLocks noGrp="1"/>
          </p:cNvSpPr>
          <p:nvPr>
            <p:ph idx="1"/>
          </p:nvPr>
        </p:nvSpPr>
        <p:spPr>
          <a:xfrm>
            <a:off x="6400799" y="2121408"/>
            <a:ext cx="5299585" cy="4050792"/>
          </a:xfrm>
        </p:spPr>
        <p:txBody>
          <a:bodyPr>
            <a:normAutofit/>
          </a:bodyPr>
          <a:lstStyle/>
          <a:p>
            <a:r>
              <a:rPr lang="en-US" sz="2400" dirty="0"/>
              <a:t>A city can regulate platting:</a:t>
            </a:r>
          </a:p>
          <a:p>
            <a:pPr lvl="1"/>
            <a:r>
              <a:rPr lang="en-US" sz="2400" dirty="0"/>
              <a:t>Within the City Limits</a:t>
            </a:r>
          </a:p>
          <a:p>
            <a:pPr lvl="1"/>
            <a:r>
              <a:rPr lang="en-US" sz="2400" dirty="0"/>
              <a:t>Within the ETJ</a:t>
            </a:r>
          </a:p>
          <a:p>
            <a:pPr lvl="2"/>
            <a:r>
              <a:rPr lang="en-US" sz="2400" dirty="0"/>
              <a:t>Usually requires an Interlocal Agreement with the County (LGC 242) </a:t>
            </a:r>
          </a:p>
          <a:p>
            <a:endParaRPr lang="en-US" sz="1800" dirty="0"/>
          </a:p>
          <a:p>
            <a:pPr marL="0" indent="0">
              <a:buNone/>
            </a:pPr>
            <a:endParaRPr lang="en-US" sz="1800" dirty="0"/>
          </a:p>
          <a:p>
            <a:pPr lvl="1"/>
            <a:endParaRPr lang="en-US" dirty="0"/>
          </a:p>
          <a:p>
            <a:pPr lvl="1"/>
            <a:endParaRPr lang="en-US" dirty="0"/>
          </a:p>
          <a:p>
            <a:pPr lvl="1"/>
            <a:endParaRPr lang="en-US" dirty="0"/>
          </a:p>
          <a:p>
            <a:pPr lvl="1"/>
            <a:endParaRPr lang="en-US" dirty="0"/>
          </a:p>
        </p:txBody>
      </p:sp>
      <p:grpSp>
        <p:nvGrpSpPr>
          <p:cNvPr id="11" name="Group 10">
            <a:extLst>
              <a:ext uri="{FF2B5EF4-FFF2-40B4-BE49-F238E27FC236}">
                <a16:creationId xmlns:a16="http://schemas.microsoft.com/office/drawing/2014/main" xmlns="" id="{AF001A23-2767-4A31-BD30-56112DE9527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xmlns="" id="{C6BD30CE-7C6B-4C5B-8206-2A912062D6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xmlns="" id="{7FA45EC6-AD58-4CAF-846D-46D82B614D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48562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C3C69B-80C3-470D-A7DD-B225DE565AAF}"/>
              </a:ext>
            </a:extLst>
          </p:cNvPr>
          <p:cNvSpPr>
            <a:spLocks noGrp="1"/>
          </p:cNvSpPr>
          <p:nvPr>
            <p:ph type="title"/>
          </p:nvPr>
        </p:nvSpPr>
        <p:spPr>
          <a:xfrm>
            <a:off x="1069848" y="484632"/>
            <a:ext cx="10058400" cy="1609344"/>
          </a:xfrm>
        </p:spPr>
        <p:txBody>
          <a:bodyPr>
            <a:normAutofit/>
          </a:bodyPr>
          <a:lstStyle/>
          <a:p>
            <a:r>
              <a:rPr lang="en-US"/>
              <a:t>Types of Subdivision Plats</a:t>
            </a:r>
          </a:p>
        </p:txBody>
      </p:sp>
      <p:sp>
        <p:nvSpPr>
          <p:cNvPr id="20" name="Rectangle 19">
            <a:extLst>
              <a:ext uri="{FF2B5EF4-FFF2-40B4-BE49-F238E27FC236}">
                <a16:creationId xmlns:a16="http://schemas.microsoft.com/office/drawing/2014/main" xmlns="" id="{3FD711E9-7F79-40A9-8D9E-4AE293C154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5F278247-6DF3-A596-3877-33EF5A7E4F7D}"/>
              </a:ext>
            </a:extLst>
          </p:cNvPr>
          <p:cNvGraphicFramePr>
            <a:graphicFrameLocks noGrp="1"/>
          </p:cNvGraphicFramePr>
          <p:nvPr>
            <p:ph idx="1"/>
            <p:extLst>
              <p:ext uri="{D42A27DB-BD31-4B8C-83A1-F6EECF244321}">
                <p14:modId xmlns:p14="http://schemas.microsoft.com/office/powerpoint/2010/main" val="2887186448"/>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08540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AC7E97-085E-417E-A54E-6DB83FBCEA2A}"/>
              </a:ext>
            </a:extLst>
          </p:cNvPr>
          <p:cNvSpPr>
            <a:spLocks noGrp="1"/>
          </p:cNvSpPr>
          <p:nvPr>
            <p:ph type="title"/>
          </p:nvPr>
        </p:nvSpPr>
        <p:spPr>
          <a:xfrm>
            <a:off x="1069848" y="484632"/>
            <a:ext cx="10058400" cy="1609344"/>
          </a:xfrm>
        </p:spPr>
        <p:txBody>
          <a:bodyPr>
            <a:normAutofit/>
          </a:bodyPr>
          <a:lstStyle/>
          <a:p>
            <a:r>
              <a:rPr lang="en-US"/>
              <a:t>Preliminary/ Final Plats</a:t>
            </a:r>
          </a:p>
        </p:txBody>
      </p:sp>
      <p:sp>
        <p:nvSpPr>
          <p:cNvPr id="20" name="Rectangle 19">
            <a:extLst>
              <a:ext uri="{FF2B5EF4-FFF2-40B4-BE49-F238E27FC236}">
                <a16:creationId xmlns:a16="http://schemas.microsoft.com/office/drawing/2014/main" xmlns="" id="{3FD711E9-7F79-40A9-8D9E-4AE293C154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ontent Placeholder 2">
            <a:extLst>
              <a:ext uri="{FF2B5EF4-FFF2-40B4-BE49-F238E27FC236}">
                <a16:creationId xmlns:a16="http://schemas.microsoft.com/office/drawing/2014/main" xmlns="" id="{01952189-7E62-86FE-4436-712743A873B4}"/>
              </a:ext>
            </a:extLst>
          </p:cNvPr>
          <p:cNvGraphicFramePr>
            <a:graphicFrameLocks noGrp="1"/>
          </p:cNvGraphicFramePr>
          <p:nvPr>
            <p:ph idx="1"/>
            <p:extLst>
              <p:ext uri="{D42A27DB-BD31-4B8C-83A1-F6EECF244321}">
                <p14:modId xmlns:p14="http://schemas.microsoft.com/office/powerpoint/2010/main" val="2964848105"/>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86548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C6321-EF20-4F47-8269-289115B0D29B}"/>
              </a:ext>
            </a:extLst>
          </p:cNvPr>
          <p:cNvSpPr>
            <a:spLocks noGrp="1"/>
          </p:cNvSpPr>
          <p:nvPr>
            <p:ph type="title"/>
          </p:nvPr>
        </p:nvSpPr>
        <p:spPr>
          <a:xfrm>
            <a:off x="1069848" y="484632"/>
            <a:ext cx="10058400" cy="1609344"/>
          </a:xfrm>
        </p:spPr>
        <p:txBody>
          <a:bodyPr>
            <a:normAutofit/>
          </a:bodyPr>
          <a:lstStyle/>
          <a:p>
            <a:r>
              <a:rPr lang="en-US"/>
              <a:t>Minor Plat</a:t>
            </a:r>
          </a:p>
        </p:txBody>
      </p:sp>
      <p:sp>
        <p:nvSpPr>
          <p:cNvPr id="20" name="Rectangle 19">
            <a:extLst>
              <a:ext uri="{FF2B5EF4-FFF2-40B4-BE49-F238E27FC236}">
                <a16:creationId xmlns:a16="http://schemas.microsoft.com/office/drawing/2014/main" xmlns="" id="{3FD711E9-7F79-40A9-8D9E-4AE293C154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46E31DE7-CC6D-C497-8CBE-A6C9F48D621A}"/>
              </a:ext>
            </a:extLst>
          </p:cNvPr>
          <p:cNvGraphicFramePr>
            <a:graphicFrameLocks noGrp="1"/>
          </p:cNvGraphicFramePr>
          <p:nvPr>
            <p:ph idx="1"/>
            <p:extLst>
              <p:ext uri="{D42A27DB-BD31-4B8C-83A1-F6EECF244321}">
                <p14:modId xmlns:p14="http://schemas.microsoft.com/office/powerpoint/2010/main" val="3408779164"/>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82303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C6321-EF20-4F47-8269-289115B0D29B}"/>
              </a:ext>
            </a:extLst>
          </p:cNvPr>
          <p:cNvSpPr>
            <a:spLocks noGrp="1"/>
          </p:cNvSpPr>
          <p:nvPr>
            <p:ph type="title"/>
          </p:nvPr>
        </p:nvSpPr>
        <p:spPr/>
        <p:txBody>
          <a:bodyPr/>
          <a:lstStyle/>
          <a:p>
            <a:r>
              <a:rPr lang="en-US" dirty="0"/>
              <a:t>Amending Plat</a:t>
            </a:r>
          </a:p>
        </p:txBody>
      </p:sp>
      <p:graphicFrame>
        <p:nvGraphicFramePr>
          <p:cNvPr id="5" name="Content Placeholder 2">
            <a:extLst>
              <a:ext uri="{FF2B5EF4-FFF2-40B4-BE49-F238E27FC236}">
                <a16:creationId xmlns:a16="http://schemas.microsoft.com/office/drawing/2014/main" xmlns="" id="{C7BA6AD1-02E7-D505-3E49-9B538C90EC8E}"/>
              </a:ext>
            </a:extLst>
          </p:cNvPr>
          <p:cNvGraphicFramePr>
            <a:graphicFrameLocks noGrp="1"/>
          </p:cNvGraphicFramePr>
          <p:nvPr>
            <p:ph idx="1"/>
            <p:extLst>
              <p:ext uri="{D42A27DB-BD31-4B8C-83A1-F6EECF244321}">
                <p14:modId xmlns:p14="http://schemas.microsoft.com/office/powerpoint/2010/main" val="3658506785"/>
              </p:ext>
            </p:extLst>
          </p:nvPr>
        </p:nvGraphicFramePr>
        <p:xfrm>
          <a:off x="838200" y="1690688"/>
          <a:ext cx="10515600" cy="4885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19953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340</TotalTime>
  <Words>1413</Words>
  <Application>Microsoft Office PowerPoint</Application>
  <PresentationFormat>Widescreen</PresentationFormat>
  <Paragraphs>143</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Rockwell</vt:lpstr>
      <vt:lpstr>Rockwell Condensed</vt:lpstr>
      <vt:lpstr>Rockwell Extra Bold</vt:lpstr>
      <vt:lpstr>Wingdings</vt:lpstr>
      <vt:lpstr>Wood Type</vt:lpstr>
      <vt:lpstr>Basics of Platting</vt:lpstr>
      <vt:lpstr>Subdivisions and Plats</vt:lpstr>
      <vt:lpstr>What plats do…</vt:lpstr>
      <vt:lpstr>When are plats required?</vt:lpstr>
      <vt:lpstr>City Limits and ETJ</vt:lpstr>
      <vt:lpstr>Types of Subdivision Plats</vt:lpstr>
      <vt:lpstr>Preliminary/ Final Plats</vt:lpstr>
      <vt:lpstr>Minor Plat</vt:lpstr>
      <vt:lpstr>Amending Plat</vt:lpstr>
      <vt:lpstr>Replat</vt:lpstr>
      <vt:lpstr>Vacating Plat</vt:lpstr>
      <vt:lpstr>Development Plat</vt:lpstr>
      <vt:lpstr>Standards for Approval</vt:lpstr>
      <vt:lpstr>Conditional Approval &amp; Denial</vt:lpstr>
      <vt:lpstr>Platting Regulations</vt:lpstr>
      <vt:lpstr>Additional Associated Platting RegulationS</vt:lpstr>
      <vt:lpstr>APPORTIONMENT OF MUNICIPAL INFRASTRUCTURE COSTS     (LGC § 212.904)</vt:lpstr>
      <vt:lpstr>Helpful Recommendations</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Basics of Platting</dc:title>
  <dc:creator>Bryce Cox</dc:creator>
  <cp:lastModifiedBy>Shauna N. Duff</cp:lastModifiedBy>
  <cp:revision>24</cp:revision>
  <dcterms:created xsi:type="dcterms:W3CDTF">2022-06-21T13:57:59Z</dcterms:created>
  <dcterms:modified xsi:type="dcterms:W3CDTF">2022-06-22T15:29:21Z</dcterms:modified>
</cp:coreProperties>
</file>