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D227D51-204B-ED48-AF9A-0BE9633FE04A}"/>
              </a:ext>
            </a:extLst>
          </p:cNvPr>
          <p:cNvSpPr/>
          <p:nvPr/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73C3BD54-29B9-3D42-B178-776ED395AA85}" type="datetimeFigureOut">
              <a:rPr lang="en-US" smtClean="0"/>
              <a:pPr/>
              <a:t>3/20/2024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6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F6C0E12-251D-EA44-BF81-4ABDFBB94321}"/>
              </a:ext>
            </a:extLst>
          </p:cNvPr>
          <p:cNvSpPr/>
          <p:nvPr/>
        </p:nvSpPr>
        <p:spPr>
          <a:xfrm>
            <a:off x="7087169" y="1096772"/>
            <a:ext cx="465222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44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8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F291BE0-7A7E-D04F-974F-9F4577FB2F46}"/>
              </a:ext>
            </a:extLst>
          </p:cNvPr>
          <p:cNvSpPr/>
          <p:nvPr/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2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97F6C6D-13AE-FD40-841C-4AB96460C390}"/>
              </a:ext>
            </a:extLst>
          </p:cNvPr>
          <p:cNvSpPr/>
          <p:nvPr/>
        </p:nvSpPr>
        <p:spPr>
          <a:xfrm>
            <a:off x="4291015" y="1096772"/>
            <a:ext cx="7436404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9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1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1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9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3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0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3/20/2024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3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engine2.zendesk.com/hc/en-us/articles/19503804654107-Log-On-as-an-Administrator-Video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lue and orange gradient with arrows">
            <a:extLst>
              <a:ext uri="{FF2B5EF4-FFF2-40B4-BE49-F238E27FC236}">
                <a16:creationId xmlns:a16="http://schemas.microsoft.com/office/drawing/2014/main" id="{A25E1545-87E4-6AEC-EBD0-CEB359AD7F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0549940" cy="6858000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13" name="Cross 12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060BB4-B525-F991-3318-1157D7711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5" y="1625608"/>
            <a:ext cx="6696951" cy="2722164"/>
          </a:xfrm>
        </p:spPr>
        <p:txBody>
          <a:bodyPr>
            <a:normAutofit/>
          </a:bodyPr>
          <a:lstStyle/>
          <a:p>
            <a:r>
              <a:rPr lang="en-US" dirty="0"/>
              <a:t>Creating a Login in </a:t>
            </a:r>
            <a:r>
              <a:rPr lang="en-US" dirty="0" err="1"/>
              <a:t>NextZen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0B6FC6-2EDC-654C-9951-D183F0487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5" y="4634625"/>
            <a:ext cx="6442594" cy="882904"/>
          </a:xfrm>
        </p:spPr>
        <p:txBody>
          <a:bodyPr>
            <a:normAutofit fontScale="55000" lnSpcReduction="20000"/>
          </a:bodyPr>
          <a:lstStyle/>
          <a:p>
            <a:r>
              <a:rPr lang="en-US" sz="2500" dirty="0"/>
              <a:t>Select link below and hit the white triangle in the center of the screenshot when page opens. </a:t>
            </a:r>
            <a:endParaRPr lang="en-US" sz="2500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dirty="0">
                <a:solidFill>
                  <a:srgbClr val="7F7F7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https://zengine2.zendesk.com/hc/en-us/articles/19503804654107-Log-On-as-an-Administrator-Video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5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adridVTI">
  <a:themeElements>
    <a:clrScheme name="AnalogousFromRegularSeed_2SEEDS">
      <a:dk1>
        <a:srgbClr val="000000"/>
      </a:dk1>
      <a:lt1>
        <a:srgbClr val="FFFFFF"/>
      </a:lt1>
      <a:dk2>
        <a:srgbClr val="202638"/>
      </a:dk2>
      <a:lt2>
        <a:srgbClr val="E2E6E8"/>
      </a:lt2>
      <a:accent1>
        <a:srgbClr val="C55327"/>
      </a:accent1>
      <a:accent2>
        <a:srgbClr val="D7394F"/>
      </a:accent2>
      <a:accent3>
        <a:srgbClr val="C99B35"/>
      </a:accent3>
      <a:accent4>
        <a:srgbClr val="24B5B0"/>
      </a:accent4>
      <a:accent5>
        <a:srgbClr val="399AD7"/>
      </a:accent5>
      <a:accent6>
        <a:srgbClr val="2747C5"/>
      </a:accent6>
      <a:hlink>
        <a:srgbClr val="398CAC"/>
      </a:hlink>
      <a:folHlink>
        <a:srgbClr val="7F7F7F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ridVTI" id="{5F675924-ADDD-6B4C-A2D4-69150D1F0C16}" vid="{BEA84270-19BD-7342-8ABF-EFF1668AF1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Next</vt:lpstr>
      <vt:lpstr>Seaford Display</vt:lpstr>
      <vt:lpstr>System Font Regular</vt:lpstr>
      <vt:lpstr>Tenorite</vt:lpstr>
      <vt:lpstr>MadridVTI</vt:lpstr>
      <vt:lpstr>Creating a Login in NextZen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Login in NextZen</dc:title>
  <dc:creator>Cami C. Goldspink</dc:creator>
  <cp:lastModifiedBy>Cami C. Goldspink</cp:lastModifiedBy>
  <cp:revision>1</cp:revision>
  <dcterms:created xsi:type="dcterms:W3CDTF">2024-03-20T17:32:33Z</dcterms:created>
  <dcterms:modified xsi:type="dcterms:W3CDTF">2024-03-20T17:37:19Z</dcterms:modified>
</cp:coreProperties>
</file>